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3.xml" ContentType="application/vnd.openxmlformats-officedocument.theme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4.xml" ContentType="application/vnd.openxmlformats-officedocument.theme+xml"/>
  <Override PartName="/ppt/slideLayouts/slideLayout19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notesSlides/notesSlide3.xml" ContentType="application/vnd.openxmlformats-officedocument.presentationml.notesSlide+xml"/>
  <Override PartName="/ppt/charts/chart3.xml" ContentType="application/vnd.openxmlformats-officedocument.drawingml.chart+xml"/>
  <Override PartName="/ppt/notesSlides/notesSlide4.xml" ContentType="application/vnd.openxmlformats-officedocument.presentationml.notesSlide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notesSlides/notesSlide5.xml" ContentType="application/vnd.openxmlformats-officedocument.presentationml.notesSlide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>
  <p:sldMasterIdLst>
    <p:sldMasterId id="2147483660" r:id="rId1"/>
    <p:sldMasterId id="2147483668" r:id="rId2"/>
    <p:sldMasterId id="2147483673" r:id="rId3"/>
    <p:sldMasterId id="2147483679" r:id="rId4"/>
    <p:sldMasterId id="2147483666" r:id="rId5"/>
  </p:sldMasterIdLst>
  <p:notesMasterIdLst>
    <p:notesMasterId r:id="rId20"/>
  </p:notesMasterIdLst>
  <p:handoutMasterIdLst>
    <p:handoutMasterId r:id="rId21"/>
  </p:handoutMasterIdLst>
  <p:sldIdLst>
    <p:sldId id="299" r:id="rId6"/>
    <p:sldId id="356" r:id="rId7"/>
    <p:sldId id="350" r:id="rId8"/>
    <p:sldId id="363" r:id="rId9"/>
    <p:sldId id="344" r:id="rId10"/>
    <p:sldId id="357" r:id="rId11"/>
    <p:sldId id="353" r:id="rId12"/>
    <p:sldId id="364" r:id="rId13"/>
    <p:sldId id="362" r:id="rId14"/>
    <p:sldId id="361" r:id="rId15"/>
    <p:sldId id="365" r:id="rId16"/>
    <p:sldId id="367" r:id="rId17"/>
    <p:sldId id="366" r:id="rId18"/>
    <p:sldId id="368" r:id="rId19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Adam Wexler" initials="AW" lastIdx="3" clrIdx="0"/>
  <p:cmAuthor id="1" name="Jennifer Kates" initials="JK" lastIdx="16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3770" autoAdjust="0"/>
  </p:normalViewPr>
  <p:slideViewPr>
    <p:cSldViewPr>
      <p:cViewPr>
        <p:scale>
          <a:sx n="60" d="100"/>
          <a:sy n="60" d="100"/>
        </p:scale>
        <p:origin x="-1350" y="-108"/>
      </p:cViewPr>
      <p:guideLst>
        <p:guide orient="horz" pos="816"/>
        <p:guide pos="144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1740"/>
    </p:cViewPr>
  </p:sorterViewPr>
  <p:notesViewPr>
    <p:cSldViewPr showGuides="1">
      <p:cViewPr varScale="1">
        <p:scale>
          <a:sx n="54" d="100"/>
          <a:sy n="54" d="100"/>
        </p:scale>
        <p:origin x="-2796" y="-90"/>
      </p:cViewPr>
      <p:guideLst>
        <p:guide orient="horz" pos="2928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presProps" Target="presProp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commentAuthors" Target="commentAuthor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6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7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1.5804597701149427E-2"/>
          <c:y val="3.273809523809524E-2"/>
          <c:w val="0.9683908045977011"/>
          <c:h val="0.68288667041619799"/>
        </c:manualLayout>
      </c:layout>
      <c:barChart>
        <c:barDir val="col"/>
        <c:grouping val="percent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Column1</c:v>
                </c:pt>
              </c:strCache>
            </c:strRef>
          </c:tx>
          <c:spPr>
            <a:solidFill>
              <a:schemeClr val="accent1"/>
            </a:solidFill>
            <a:ln>
              <a:solidFill>
                <a:schemeClr val="tx1"/>
              </a:solidFill>
            </a:ln>
          </c:spPr>
          <c:invertIfNegative val="0"/>
          <c:dLbls>
            <c:dLbl>
              <c:idx val="0"/>
              <c:layout>
                <c:manualLayout>
                  <c:x val="2.5985997941245626E-17"/>
                  <c:y val="-0.1767676767676767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0"/>
                  <c:y val="-0.22222222222222221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b="1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Sheet1!$A$2:$A$3</c:f>
              <c:strCache>
                <c:ptCount val="2"/>
                <c:pt idx="0">
                  <c:v>Percent on ARVs*</c:v>
                </c:pt>
                <c:pt idx="1">
                  <c:v>Percent w/ HIV Who Don't Know They're Infected</c:v>
                </c:pt>
              </c:strCache>
            </c:strRef>
          </c:cat>
          <c:val>
            <c:numRef>
              <c:f>Sheet1!$B$2:$B$3</c:f>
              <c:numCache>
                <c:formatCode>0%</c:formatCode>
                <c:ptCount val="2"/>
                <c:pt idx="0">
                  <c:v>0.37</c:v>
                </c:pt>
                <c:pt idx="1">
                  <c:v>0.52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noFill/>
          </c:spPr>
          <c:invertIfNegative val="0"/>
          <c:cat>
            <c:strRef>
              <c:f>Sheet1!$A$2:$A$3</c:f>
              <c:strCache>
                <c:ptCount val="2"/>
                <c:pt idx="0">
                  <c:v>Percent on ARVs*</c:v>
                </c:pt>
                <c:pt idx="1">
                  <c:v>Percent w/ HIV Who Don't Know They're Infected</c:v>
                </c:pt>
              </c:strCache>
            </c:strRef>
          </c:cat>
          <c:val>
            <c:numRef>
              <c:f>Sheet1!$C$2:$C$3</c:f>
              <c:numCache>
                <c:formatCode>0%</c:formatCode>
                <c:ptCount val="2"/>
                <c:pt idx="0">
                  <c:v>0.63</c:v>
                </c:pt>
                <c:pt idx="1">
                  <c:v>0.48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5"/>
        <c:overlap val="100"/>
        <c:axId val="88091648"/>
        <c:axId val="88093440"/>
      </c:barChart>
      <c:catAx>
        <c:axId val="88091648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600" b="1"/>
            </a:pPr>
            <a:endParaRPr lang="en-US"/>
          </a:p>
        </c:txPr>
        <c:crossAx val="88093440"/>
        <c:crosses val="autoZero"/>
        <c:auto val="1"/>
        <c:lblAlgn val="ctr"/>
        <c:lblOffset val="100"/>
        <c:noMultiLvlLbl val="0"/>
      </c:catAx>
      <c:valAx>
        <c:axId val="88093440"/>
        <c:scaling>
          <c:orientation val="minMax"/>
        </c:scaling>
        <c:delete val="1"/>
        <c:axPos val="l"/>
        <c:numFmt formatCode="0%" sourceLinked="1"/>
        <c:majorTickMark val="out"/>
        <c:minorTickMark val="none"/>
        <c:tickLblPos val="nextTo"/>
        <c:crossAx val="88091648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1.5804597701149427E-2"/>
          <c:y val="3.273809523809524E-2"/>
          <c:w val="0.9683908045977011"/>
          <c:h val="0.6828866704161979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Citizen Children</c:v>
                </c:pt>
              </c:strCache>
            </c:strRef>
          </c:tx>
          <c:spPr>
            <a:solidFill>
              <a:schemeClr val="accent1"/>
            </a:solidFill>
            <a:ln>
              <a:solidFill>
                <a:schemeClr val="tx1"/>
              </a:solidFill>
            </a:ln>
          </c:spPr>
          <c:invertIfNegative val="0"/>
          <c:dPt>
            <c:idx val="0"/>
            <c:invertIfNegative val="0"/>
            <c:bubble3D val="0"/>
            <c:spPr>
              <a:solidFill>
                <a:schemeClr val="tx2"/>
              </a:solidFill>
              <a:ln>
                <a:solidFill>
                  <a:schemeClr val="tx1"/>
                </a:solidFill>
              </a:ln>
            </c:spPr>
          </c:dPt>
          <c:dPt>
            <c:idx val="1"/>
            <c:invertIfNegative val="0"/>
            <c:bubble3D val="0"/>
            <c:spPr>
              <a:solidFill>
                <a:schemeClr val="tx2"/>
              </a:solidFill>
              <a:ln>
                <a:solidFill>
                  <a:schemeClr val="tx1"/>
                </a:solidFill>
              </a:ln>
            </c:spPr>
          </c:dPt>
          <c:dPt>
            <c:idx val="2"/>
            <c:invertIfNegative val="0"/>
            <c:bubble3D val="0"/>
            <c:spPr>
              <a:solidFill>
                <a:schemeClr val="tx2"/>
              </a:solidFill>
              <a:ln>
                <a:solidFill>
                  <a:schemeClr val="tx1"/>
                </a:solidFill>
              </a:ln>
            </c:spPr>
          </c:dPt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b="1" dirty="0" smtClean="0"/>
                      <a:t>35.0 Million</a:t>
                    </a:r>
                    <a:endParaRPr lang="en-US" dirty="0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dirty="0" smtClean="0"/>
                      <a:t>2.1 Million</a:t>
                    </a:r>
                    <a:endParaRPr lang="en-US" dirty="0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dirty="0" smtClean="0"/>
                      <a:t>1.5 Million</a:t>
                    </a:r>
                    <a:endParaRPr lang="en-US" dirty="0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b="1"/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Sheet1!$A$2:$A$4</c:f>
              <c:strCache>
                <c:ptCount val="3"/>
                <c:pt idx="0">
                  <c:v>People Living with HIV/AIDS</c:v>
                </c:pt>
                <c:pt idx="1">
                  <c:v>New Infections</c:v>
                </c:pt>
                <c:pt idx="2">
                  <c:v>Deaths</c:v>
                </c:pt>
              </c:strCache>
            </c:strRef>
          </c:cat>
          <c:val>
            <c:numRef>
              <c:f>Sheet1!$B$2:$B$4</c:f>
              <c:numCache>
                <c:formatCode>0.0</c:formatCode>
                <c:ptCount val="3"/>
                <c:pt idx="0">
                  <c:v>35</c:v>
                </c:pt>
                <c:pt idx="1">
                  <c:v>2.1</c:v>
                </c:pt>
                <c:pt idx="2">
                  <c:v>1.5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5"/>
        <c:axId val="88135168"/>
        <c:axId val="88136704"/>
      </c:barChart>
      <c:catAx>
        <c:axId val="88135168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600" b="1"/>
            </a:pPr>
            <a:endParaRPr lang="en-US"/>
          </a:p>
        </c:txPr>
        <c:crossAx val="88136704"/>
        <c:crosses val="autoZero"/>
        <c:auto val="1"/>
        <c:lblAlgn val="ctr"/>
        <c:lblOffset val="100"/>
        <c:noMultiLvlLbl val="0"/>
      </c:catAx>
      <c:valAx>
        <c:axId val="88136704"/>
        <c:scaling>
          <c:orientation val="minMax"/>
        </c:scaling>
        <c:delete val="1"/>
        <c:axPos val="l"/>
        <c:numFmt formatCode="0.0" sourceLinked="1"/>
        <c:majorTickMark val="out"/>
        <c:minorTickMark val="none"/>
        <c:tickLblPos val="nextTo"/>
        <c:crossAx val="88135168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30466592632689199"/>
          <c:y val="6.7459322678425698E-3"/>
          <c:w val="0.64430643370145702"/>
          <c:h val="0.98650813546431504"/>
        </c:manualLayout>
      </c:layout>
      <c:barChart>
        <c:barDir val="bar"/>
        <c:grouping val="clustered"/>
        <c:varyColors val="0"/>
        <c:ser>
          <c:idx val="0"/>
          <c:order val="0"/>
          <c:spPr>
            <a:ln>
              <a:solidFill>
                <a:schemeClr val="accent1"/>
              </a:solidFill>
            </a:ln>
          </c:spPr>
          <c:invertIfNegative val="0"/>
          <c:dPt>
            <c:idx val="0"/>
            <c:invertIfNegative val="0"/>
            <c:bubble3D val="0"/>
            <c:spPr>
              <a:solidFill>
                <a:schemeClr val="tx2"/>
              </a:solidFill>
              <a:ln>
                <a:solidFill>
                  <a:schemeClr val="accent1"/>
                </a:solidFill>
              </a:ln>
            </c:spPr>
          </c:dPt>
          <c:dPt>
            <c:idx val="10"/>
            <c:invertIfNegative val="0"/>
            <c:bubble3D val="0"/>
            <c:spPr>
              <a:solidFill>
                <a:schemeClr val="accent1"/>
              </a:solidFill>
              <a:ln>
                <a:solidFill>
                  <a:schemeClr val="accent1"/>
                </a:solidFill>
              </a:ln>
            </c:spPr>
          </c:dPt>
          <c:dLbls>
            <c:numFmt formatCode="0%" sourceLinked="0"/>
            <c:txPr>
              <a:bodyPr/>
              <a:lstStyle/>
              <a:p>
                <a:pPr>
                  <a:defRPr sz="1600" b="0" i="0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Sheet1!$A$1:$H$1</c:f>
              <c:strCache>
                <c:ptCount val="8"/>
                <c:pt idx="0">
                  <c:v>Global</c:v>
                </c:pt>
                <c:pt idx="1">
                  <c:v>Sub-Saharan Africa</c:v>
                </c:pt>
                <c:pt idx="2">
                  <c:v>Caribbean</c:v>
                </c:pt>
                <c:pt idx="3">
                  <c:v>Middle East and North Africa</c:v>
                </c:pt>
                <c:pt idx="4">
                  <c:v>Asia and the Pacific</c:v>
                </c:pt>
                <c:pt idx="5">
                  <c:v>Eastern Europe and Central Asia</c:v>
                </c:pt>
                <c:pt idx="6">
                  <c:v>Latin America</c:v>
                </c:pt>
                <c:pt idx="7">
                  <c:v>Western and Central Europe and North America</c:v>
                </c:pt>
              </c:strCache>
            </c:strRef>
          </c:cat>
          <c:val>
            <c:numRef>
              <c:f>Sheet1!$A$2:$H$2</c:f>
              <c:numCache>
                <c:formatCode>General</c:formatCode>
                <c:ptCount val="8"/>
                <c:pt idx="0">
                  <c:v>0.50314465408804998</c:v>
                </c:pt>
                <c:pt idx="1">
                  <c:v>0.58715596330275199</c:v>
                </c:pt>
                <c:pt idx="2">
                  <c:v>0.5</c:v>
                </c:pt>
                <c:pt idx="3">
                  <c:v>0.38636363636363602</c:v>
                </c:pt>
                <c:pt idx="4">
                  <c:v>0.36956521739130399</c:v>
                </c:pt>
                <c:pt idx="5">
                  <c:v>0.36363636363636398</c:v>
                </c:pt>
                <c:pt idx="6">
                  <c:v>0.3</c:v>
                </c:pt>
                <c:pt idx="7">
                  <c:v>0.22173913043478299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axId val="87373696"/>
        <c:axId val="87375232"/>
      </c:barChart>
      <c:catAx>
        <c:axId val="87373696"/>
        <c:scaling>
          <c:orientation val="maxMin"/>
        </c:scaling>
        <c:delete val="0"/>
        <c:axPos val="l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600" b="0"/>
            </a:pPr>
            <a:endParaRPr lang="en-US"/>
          </a:p>
        </c:txPr>
        <c:crossAx val="87375232"/>
        <c:crosses val="autoZero"/>
        <c:auto val="1"/>
        <c:lblAlgn val="ctr"/>
        <c:lblOffset val="100"/>
        <c:noMultiLvlLbl val="0"/>
      </c:catAx>
      <c:valAx>
        <c:axId val="87375232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87373696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1.5804597701149427E-2"/>
          <c:y val="3.273809523809524E-2"/>
          <c:w val="0.96839080459770166"/>
          <c:h val="0.68288667041619855"/>
        </c:manualLayout>
      </c:layout>
      <c:barChart>
        <c:barDir val="col"/>
        <c:grouping val="percent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Column1</c:v>
                </c:pt>
              </c:strCache>
            </c:strRef>
          </c:tx>
          <c:spPr>
            <a:solidFill>
              <a:schemeClr val="accent1"/>
            </a:solidFill>
            <a:ln>
              <a:solidFill>
                <a:schemeClr val="tx1"/>
              </a:solidFill>
            </a:ln>
          </c:spPr>
          <c:invertIfNegative val="0"/>
          <c:dLbls>
            <c:dLbl>
              <c:idx val="0"/>
              <c:layout>
                <c:manualLayout>
                  <c:x val="2.8348688873139618E-3"/>
                  <c:y val="-0.15404040404040403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33%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2.8348688873139618E-3"/>
                  <c:y val="-0.11616181500039761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16%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b="1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Sheet1!$A$2:$A$3</c:f>
              <c:strCache>
                <c:ptCount val="2"/>
                <c:pt idx="0">
                  <c:v>Percent with HIV Who Are Prescribed Antiretroviral Therapy*</c:v>
                </c:pt>
                <c:pt idx="1">
                  <c:v>Percent with HIV Who Don't Know They Are Infected</c:v>
                </c:pt>
              </c:strCache>
            </c:strRef>
          </c:cat>
          <c:val>
            <c:numRef>
              <c:f>Sheet1!$B$2:$B$3</c:f>
              <c:numCache>
                <c:formatCode>0%</c:formatCode>
                <c:ptCount val="2"/>
                <c:pt idx="0">
                  <c:v>0.33</c:v>
                </c:pt>
                <c:pt idx="1">
                  <c:v>0.16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noFill/>
          </c:spPr>
          <c:invertIfNegative val="0"/>
          <c:cat>
            <c:strRef>
              <c:f>Sheet1!$A$2:$A$3</c:f>
              <c:strCache>
                <c:ptCount val="2"/>
                <c:pt idx="0">
                  <c:v>Percent with HIV Who Are Prescribed Antiretroviral Therapy*</c:v>
                </c:pt>
                <c:pt idx="1">
                  <c:v>Percent with HIV Who Don't Know They Are Infected</c:v>
                </c:pt>
              </c:strCache>
            </c:strRef>
          </c:cat>
          <c:val>
            <c:numRef>
              <c:f>Sheet1!$C$2:$C$3</c:f>
              <c:numCache>
                <c:formatCode>0%</c:formatCode>
                <c:ptCount val="2"/>
                <c:pt idx="0">
                  <c:v>0.77</c:v>
                </c:pt>
                <c:pt idx="1">
                  <c:v>0.74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Column2</c:v>
                </c:pt>
              </c:strCache>
            </c:strRef>
          </c:tx>
          <c:invertIfNegative val="0"/>
          <c:cat>
            <c:strRef>
              <c:f>Sheet1!$A$2:$A$3</c:f>
              <c:strCache>
                <c:ptCount val="2"/>
                <c:pt idx="0">
                  <c:v>Percent with HIV Who Are Prescribed Antiretroviral Therapy*</c:v>
                </c:pt>
                <c:pt idx="1">
                  <c:v>Percent with HIV Who Don't Know They Are Infected</c:v>
                </c:pt>
              </c:strCache>
            </c:strRef>
          </c:cat>
          <c:val>
            <c:numRef>
              <c:f>Sheet1!$D$2:$D$3</c:f>
              <c:numCache>
                <c:formatCode>General</c:formatCode>
                <c:ptCount val="2"/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5"/>
        <c:overlap val="100"/>
        <c:axId val="87456384"/>
        <c:axId val="87482752"/>
      </c:barChart>
      <c:catAx>
        <c:axId val="87456384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600" b="1"/>
            </a:pPr>
            <a:endParaRPr lang="en-US"/>
          </a:p>
        </c:txPr>
        <c:crossAx val="87482752"/>
        <c:crosses val="autoZero"/>
        <c:auto val="1"/>
        <c:lblAlgn val="ctr"/>
        <c:lblOffset val="100"/>
        <c:noMultiLvlLbl val="0"/>
      </c:catAx>
      <c:valAx>
        <c:axId val="87482752"/>
        <c:scaling>
          <c:orientation val="minMax"/>
        </c:scaling>
        <c:delete val="1"/>
        <c:axPos val="l"/>
        <c:numFmt formatCode="0%" sourceLinked="1"/>
        <c:majorTickMark val="out"/>
        <c:minorTickMark val="none"/>
        <c:tickLblPos val="none"/>
        <c:crossAx val="87456384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1.5804597701149427E-2"/>
          <c:y val="9.0818818102282664E-2"/>
          <c:w val="0.96839080459770166"/>
          <c:h val="0.6248059333492403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Column1</c:v>
                </c:pt>
              </c:strCache>
            </c:strRef>
          </c:tx>
          <c:spPr>
            <a:solidFill>
              <a:schemeClr val="accent1"/>
            </a:solidFill>
            <a:ln>
              <a:solidFill>
                <a:schemeClr val="tx1"/>
              </a:solidFill>
            </a:ln>
          </c:spPr>
          <c:invertIfNegative val="0"/>
          <c:dPt>
            <c:idx val="0"/>
            <c:invertIfNegative val="0"/>
            <c:bubble3D val="0"/>
            <c:spPr>
              <a:solidFill>
                <a:schemeClr val="tx2"/>
              </a:solidFill>
              <a:ln>
                <a:solidFill>
                  <a:schemeClr val="tx1"/>
                </a:solidFill>
              </a:ln>
            </c:spPr>
          </c:dPt>
          <c:dPt>
            <c:idx val="1"/>
            <c:invertIfNegative val="0"/>
            <c:bubble3D val="0"/>
            <c:spPr>
              <a:solidFill>
                <a:schemeClr val="tx2"/>
              </a:solidFill>
              <a:ln>
                <a:solidFill>
                  <a:schemeClr val="tx1"/>
                </a:solidFill>
              </a:ln>
            </c:spPr>
          </c:dPt>
          <c:dPt>
            <c:idx val="2"/>
            <c:invertIfNegative val="0"/>
            <c:bubble3D val="0"/>
            <c:spPr>
              <a:solidFill>
                <a:schemeClr val="tx2"/>
              </a:solidFill>
              <a:ln>
                <a:solidFill>
                  <a:schemeClr val="tx1"/>
                </a:solidFill>
              </a:ln>
            </c:spPr>
          </c:dPt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sz="1800" b="1" dirty="0" smtClean="0"/>
                      <a:t>1.1</a:t>
                    </a:r>
                    <a:r>
                      <a:rPr lang="en-US" sz="1800" b="1" baseline="0" dirty="0" smtClean="0"/>
                      <a:t> Million</a:t>
                    </a:r>
                    <a:endParaRPr lang="en-US" dirty="0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sz="1800" dirty="0" smtClean="0"/>
                      <a:t>47,500</a:t>
                    </a:r>
                    <a:endParaRPr lang="en-US" dirty="0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sz="1800" dirty="0" smtClean="0"/>
                      <a:t>19,300</a:t>
                    </a:r>
                    <a:endParaRPr lang="en-US" dirty="0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800" b="1"/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Sheet1!$A$2:$A$4</c:f>
              <c:strCache>
                <c:ptCount val="3"/>
                <c:pt idx="0">
                  <c:v>People Living with HIV/AIDS</c:v>
                </c:pt>
                <c:pt idx="1">
                  <c:v>Annual New HIV Infections</c:v>
                </c:pt>
                <c:pt idx="2">
                  <c:v>Annual Deaths Among People with HIV</c:v>
                </c:pt>
              </c:strCache>
            </c:strRef>
          </c:cat>
          <c:val>
            <c:numRef>
              <c:f>Sheet1!$B$2:$B$4</c:f>
              <c:numCache>
                <c:formatCode>0.0</c:formatCode>
                <c:ptCount val="3"/>
                <c:pt idx="0">
                  <c:v>1100000</c:v>
                </c:pt>
                <c:pt idx="1">
                  <c:v>47500</c:v>
                </c:pt>
                <c:pt idx="2">
                  <c:v>16000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5"/>
        <c:axId val="87520384"/>
        <c:axId val="87521920"/>
      </c:barChart>
      <c:catAx>
        <c:axId val="87520384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600" b="1"/>
            </a:pPr>
            <a:endParaRPr lang="en-US"/>
          </a:p>
        </c:txPr>
        <c:crossAx val="87521920"/>
        <c:crosses val="autoZero"/>
        <c:auto val="1"/>
        <c:lblAlgn val="ctr"/>
        <c:lblOffset val="100"/>
        <c:noMultiLvlLbl val="0"/>
      </c:catAx>
      <c:valAx>
        <c:axId val="87521920"/>
        <c:scaling>
          <c:orientation val="minMax"/>
        </c:scaling>
        <c:delete val="1"/>
        <c:axPos val="l"/>
        <c:numFmt formatCode="0.0" sourceLinked="1"/>
        <c:majorTickMark val="out"/>
        <c:minorTickMark val="none"/>
        <c:tickLblPos val="none"/>
        <c:crossAx val="87520384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30466592632689199"/>
          <c:y val="6.7459322678425698E-3"/>
          <c:w val="0.64430643370145702"/>
          <c:h val="0.98650813546431504"/>
        </c:manualLayout>
      </c:layout>
      <c:barChart>
        <c:barDir val="bar"/>
        <c:grouping val="clustered"/>
        <c:varyColors val="0"/>
        <c:ser>
          <c:idx val="0"/>
          <c:order val="0"/>
          <c:spPr>
            <a:ln>
              <a:solidFill>
                <a:schemeClr val="accent1"/>
              </a:solidFill>
            </a:ln>
          </c:spPr>
          <c:invertIfNegative val="0"/>
          <c:dPt>
            <c:idx val="0"/>
            <c:invertIfNegative val="0"/>
            <c:bubble3D val="0"/>
            <c:spPr>
              <a:solidFill>
                <a:schemeClr val="tx2"/>
              </a:solidFill>
              <a:ln>
                <a:solidFill>
                  <a:schemeClr val="accent1"/>
                </a:solidFill>
              </a:ln>
            </c:spPr>
          </c:dPt>
          <c:dPt>
            <c:idx val="10"/>
            <c:invertIfNegative val="0"/>
            <c:bubble3D val="0"/>
            <c:spPr>
              <a:solidFill>
                <a:schemeClr val="accent1"/>
              </a:solidFill>
              <a:ln>
                <a:solidFill>
                  <a:schemeClr val="accent1"/>
                </a:solidFill>
              </a:ln>
            </c:spPr>
          </c:dPt>
          <c:dLbls>
            <c:numFmt formatCode="0%" sourceLinked="0"/>
            <c:txPr>
              <a:bodyPr/>
              <a:lstStyle/>
              <a:p>
                <a:pPr>
                  <a:defRPr sz="1600" b="0" i="0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Sheet1!$A$1:$K$1</c:f>
              <c:strCache>
                <c:ptCount val="11"/>
                <c:pt idx="0">
                  <c:v>Unite States</c:v>
                </c:pt>
                <c:pt idx="1">
                  <c:v>Maryland</c:v>
                </c:pt>
                <c:pt idx="2">
                  <c:v>New Jersey</c:v>
                </c:pt>
                <c:pt idx="3">
                  <c:v>Connecticut</c:v>
                </c:pt>
                <c:pt idx="4">
                  <c:v>Mississippi</c:v>
                </c:pt>
                <c:pt idx="5">
                  <c:v>Puerto Rico</c:v>
                </c:pt>
                <c:pt idx="6">
                  <c:v>Delaware</c:v>
                </c:pt>
                <c:pt idx="7">
                  <c:v>Louisiana</c:v>
                </c:pt>
                <c:pt idx="8">
                  <c:v>South Carolina</c:v>
                </c:pt>
                <c:pt idx="9">
                  <c:v>Florida</c:v>
                </c:pt>
                <c:pt idx="10">
                  <c:v>New York</c:v>
                </c:pt>
              </c:strCache>
            </c:strRef>
          </c:cat>
          <c:val>
            <c:numRef>
              <c:f>Sheet1!$A$2:$K$2</c:f>
              <c:numCache>
                <c:formatCode>General</c:formatCode>
                <c:ptCount val="11"/>
                <c:pt idx="0">
                  <c:v>0.25</c:v>
                </c:pt>
                <c:pt idx="1">
                  <c:v>0.35600000000000004</c:v>
                </c:pt>
                <c:pt idx="2">
                  <c:v>0.34100000000000003</c:v>
                </c:pt>
                <c:pt idx="3">
                  <c:v>0.33700000000000002</c:v>
                </c:pt>
                <c:pt idx="4">
                  <c:v>0.33100000000000002</c:v>
                </c:pt>
                <c:pt idx="5">
                  <c:v>0.32</c:v>
                </c:pt>
                <c:pt idx="6">
                  <c:v>0.317</c:v>
                </c:pt>
                <c:pt idx="7">
                  <c:v>0.311</c:v>
                </c:pt>
                <c:pt idx="8" formatCode="0.0%">
                  <c:v>0.308</c:v>
                </c:pt>
                <c:pt idx="9" formatCode="0.0%">
                  <c:v>0.30299999999999999</c:v>
                </c:pt>
                <c:pt idx="10" formatCode="0.0%">
                  <c:v>0.30099999999999999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axId val="88561920"/>
        <c:axId val="88567808"/>
      </c:barChart>
      <c:catAx>
        <c:axId val="88561920"/>
        <c:scaling>
          <c:orientation val="maxMin"/>
        </c:scaling>
        <c:delete val="0"/>
        <c:axPos val="l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600" b="0"/>
            </a:pPr>
            <a:endParaRPr lang="en-US"/>
          </a:p>
        </c:txPr>
        <c:crossAx val="88567808"/>
        <c:crosses val="autoZero"/>
        <c:auto val="1"/>
        <c:lblAlgn val="ctr"/>
        <c:lblOffset val="100"/>
        <c:noMultiLvlLbl val="0"/>
      </c:catAx>
      <c:valAx>
        <c:axId val="88567808"/>
        <c:scaling>
          <c:orientation val="minMax"/>
          <c:max val="0.5"/>
        </c:scaling>
        <c:delete val="1"/>
        <c:axPos val="t"/>
        <c:numFmt formatCode="General" sourceLinked="1"/>
        <c:majorTickMark val="out"/>
        <c:minorTickMark val="none"/>
        <c:tickLblPos val="nextTo"/>
        <c:crossAx val="88561920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1.5591778880226791E-2"/>
          <c:y val="0.11363636363636362"/>
          <c:w val="0.96881644223954655"/>
          <c:h val="0.75208740952835451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Column2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invertIfNegative val="0"/>
          <c:dLbls>
            <c:txPr>
              <a:bodyPr/>
              <a:lstStyle/>
              <a:p>
                <a:pPr>
                  <a:defRPr b="1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Sheet1!$A$2:$A$7</c:f>
              <c:strCache>
                <c:ptCount val="6"/>
                <c:pt idx="0">
                  <c:v>Black Men</c:v>
                </c:pt>
                <c:pt idx="1">
                  <c:v>Latino Men</c:v>
                </c:pt>
                <c:pt idx="2">
                  <c:v>Black Women</c:v>
                </c:pt>
                <c:pt idx="3">
                  <c:v>White Men</c:v>
                </c:pt>
                <c:pt idx="4">
                  <c:v>Latinas</c:v>
                </c:pt>
                <c:pt idx="5">
                  <c:v>White Women</c:v>
                </c:pt>
              </c:strCache>
            </c:strRef>
          </c:cat>
          <c:val>
            <c:numRef>
              <c:f>Sheet1!$B$2:$B$7</c:f>
              <c:numCache>
                <c:formatCode>0.0</c:formatCode>
                <c:ptCount val="6"/>
                <c:pt idx="0">
                  <c:v>103.6</c:v>
                </c:pt>
                <c:pt idx="1">
                  <c:v>45.5</c:v>
                </c:pt>
                <c:pt idx="2">
                  <c:v>38.1</c:v>
                </c:pt>
                <c:pt idx="3">
                  <c:v>15.8</c:v>
                </c:pt>
                <c:pt idx="4">
                  <c:v>8</c:v>
                </c:pt>
                <c:pt idx="5">
                  <c:v>1.9000000000000001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88598784"/>
        <c:axId val="88597248"/>
      </c:barChart>
      <c:valAx>
        <c:axId val="88597248"/>
        <c:scaling>
          <c:orientation val="minMax"/>
        </c:scaling>
        <c:delete val="1"/>
        <c:axPos val="l"/>
        <c:numFmt formatCode="0.0" sourceLinked="1"/>
        <c:majorTickMark val="out"/>
        <c:minorTickMark val="none"/>
        <c:tickLblPos val="none"/>
        <c:crossAx val="88598784"/>
        <c:crosses val="autoZero"/>
        <c:crossBetween val="between"/>
      </c:valAx>
      <c:catAx>
        <c:axId val="88598784"/>
        <c:scaling>
          <c:orientation val="minMax"/>
        </c:scaling>
        <c:delete val="0"/>
        <c:axPos val="b"/>
        <c:majorTickMark val="out"/>
        <c:minorTickMark val="none"/>
        <c:tickLblPos val="nextTo"/>
        <c:spPr>
          <a:ln w="12700">
            <a:solidFill>
              <a:schemeClr val="tx1"/>
            </a:solidFill>
          </a:ln>
        </c:spPr>
        <c:crossAx val="88597248"/>
        <c:crosses val="autoZero"/>
        <c:auto val="1"/>
        <c:lblAlgn val="ctr"/>
        <c:lblOffset val="100"/>
        <c:noMultiLvlLbl val="0"/>
      </c:catAx>
      <c:spPr>
        <a:noFill/>
        <a:ln w="25400">
          <a:noFill/>
        </a:ln>
      </c:spPr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A65249-F0E0-4C1D-A857-0F56478D5A0A}" type="datetimeFigureOut">
              <a:rPr lang="en-US" smtClean="0"/>
              <a:t>9/8/2014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12CCA62-6CF7-416B-8828-73AF09CE158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878557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1A4D92E5-9FFA-458A-9BEA-BDF5C2EF3530}" type="datetimeFigureOut">
              <a:rPr lang="en-US" smtClean="0"/>
              <a:t>9/8/2014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3E76084-7007-4F9A-9BF5-85CA96B02EE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50938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E76084-7007-4F9A-9BF5-85CA96B02EE7}" type="slidenum">
              <a:rPr lang="en-US" smtClean="0"/>
              <a:t>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976061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E76084-7007-4F9A-9BF5-85CA96B02EE7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12170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54375B-36BD-426A-A29B-3FDE9CA0E7D8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388296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E76084-7007-4F9A-9BF5-85CA96B02EE7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34667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54375B-36BD-426A-A29B-3FDE9CA0E7D8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388296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E76084-7007-4F9A-9BF5-85CA96B02EE7}" type="slidenum">
              <a:rPr lang="en-US" smtClean="0"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805845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54375B-36BD-426A-A29B-3FDE9CA0E7D8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388296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E76084-7007-4F9A-9BF5-85CA96B02EE7}" type="slidenum">
              <a:rPr lang="en-US" smtClean="0"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805845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E76084-7007-4F9A-9BF5-85CA96B02EE7}" type="slidenum">
              <a:rPr lang="en-US" smtClean="0"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74532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" y="1097280"/>
            <a:ext cx="8961120" cy="5029200"/>
          </a:xfrm>
          <a:prstGeom prst="rect">
            <a:avLst/>
          </a:prstGeom>
        </p:spPr>
        <p:txBody>
          <a:bodyPr/>
          <a:lstStyle>
            <a:lvl1pPr>
              <a:defRPr sz="2000" b="0" i="0">
                <a:solidFill>
                  <a:schemeClr val="tx1"/>
                </a:solidFill>
                <a:latin typeface="Calibri" pitchFamily="34" charset="0"/>
                <a:cs typeface="Calibri" pitchFamily="34" charset="0"/>
              </a:defRPr>
            </a:lvl1pPr>
            <a:lvl2pPr>
              <a:defRPr sz="1800" b="0" i="0">
                <a:solidFill>
                  <a:schemeClr val="tx1"/>
                </a:solidFill>
                <a:latin typeface="Calibri" pitchFamily="34" charset="0"/>
                <a:cs typeface="Calibri" pitchFamily="34" charset="0"/>
              </a:defRPr>
            </a:lvl2pPr>
            <a:lvl3pPr>
              <a:defRPr sz="1600" b="0" i="0">
                <a:solidFill>
                  <a:schemeClr val="tx1"/>
                </a:solidFill>
                <a:latin typeface="Calibri" pitchFamily="34" charset="0"/>
                <a:cs typeface="Calibri" pitchFamily="34" charset="0"/>
              </a:defRPr>
            </a:lvl3pPr>
            <a:lvl4pPr>
              <a:defRPr sz="1400" b="0" i="0">
                <a:solidFill>
                  <a:schemeClr val="tx1"/>
                </a:solidFill>
                <a:latin typeface="Calibri" pitchFamily="34" charset="0"/>
                <a:cs typeface="Calibri" pitchFamily="34" charset="0"/>
              </a:defRPr>
            </a:lvl4pPr>
            <a:lvl5pPr>
              <a:defRPr sz="1300" b="0" i="0">
                <a:solidFill>
                  <a:schemeClr val="tx1"/>
                </a:solidFill>
                <a:latin typeface="Calibri" pitchFamily="34" charset="0"/>
                <a:cs typeface="Calibri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Text Placeholder 6"/>
          <p:cNvSpPr>
            <a:spLocks noGrp="1"/>
          </p:cNvSpPr>
          <p:nvPr>
            <p:ph type="body" sz="quarter" idx="11" hasCustomPrompt="1"/>
          </p:nvPr>
        </p:nvSpPr>
        <p:spPr>
          <a:xfrm>
            <a:off x="91440" y="6217920"/>
            <a:ext cx="8321040" cy="548640"/>
          </a:xfrm>
          <a:prstGeom prst="rect">
            <a:avLst/>
          </a:prstGeom>
        </p:spPr>
        <p:txBody>
          <a:bodyPr anchor="b" anchorCtr="0"/>
          <a:lstStyle>
            <a:lvl1pPr marL="0" indent="0" algn="l">
              <a:spcBef>
                <a:spcPts val="0"/>
              </a:spcBef>
              <a:buFont typeface="Arial" pitchFamily="34" charset="0"/>
              <a:buNone/>
              <a:defRPr sz="1200" baseline="0">
                <a:solidFill>
                  <a:schemeClr val="tx1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pPr algn="l">
              <a:spcBef>
                <a:spcPts val="0"/>
              </a:spcBef>
            </a:pPr>
            <a:r>
              <a:rPr lang="en-US" dirty="0" smtClean="0"/>
              <a:t>Insert Source Here</a:t>
            </a:r>
          </a:p>
        </p:txBody>
      </p:sp>
      <p:sp>
        <p:nvSpPr>
          <p:cNvPr id="10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91440" y="91440"/>
            <a:ext cx="896112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>
                <a:latin typeface="Calibri" pitchFamily="34" charset="0"/>
              </a:defRPr>
            </a:lvl1pPr>
          </a:lstStyle>
          <a:p>
            <a:pPr lvl="0" algn="l" rtl="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Click to edit Master title style</a:t>
            </a:r>
            <a:endParaRPr lang="en-US" dirty="0" smtClean="0"/>
          </a:p>
        </p:txBody>
      </p:sp>
      <p:sp>
        <p:nvSpPr>
          <p:cNvPr id="5" name="TextBox 4"/>
          <p:cNvSpPr txBox="1"/>
          <p:nvPr userDrawn="1"/>
        </p:nvSpPr>
        <p:spPr>
          <a:xfrm>
            <a:off x="8220656" y="76200"/>
            <a:ext cx="82381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 smtClean="0">
                <a:latin typeface="+mj-lt"/>
                <a:cs typeface="Meta Offc Pro"/>
              </a:rPr>
              <a:t>Figure  </a:t>
            </a:r>
            <a:fld id="{5ABE8662-53E4-4D6F-9B2C-A09F351B2597}" type="slidenum">
              <a:rPr lang="en-US" sz="1200" smtClean="0">
                <a:latin typeface="+mj-lt"/>
                <a:cs typeface="Meta Offc Pro"/>
              </a:rPr>
              <a:t>‹#›</a:t>
            </a:fld>
            <a:endParaRPr lang="en-US" sz="1200" dirty="0" smtClean="0">
              <a:latin typeface="+mj-lt"/>
              <a:cs typeface="Meta Offc Pro"/>
            </a:endParaRPr>
          </a:p>
        </p:txBody>
      </p:sp>
    </p:spTree>
    <p:extLst>
      <p:ext uri="{BB962C8B-B14F-4D97-AF65-F5344CB8AC3E}">
        <p14:creationId xmlns:p14="http://schemas.microsoft.com/office/powerpoint/2010/main" val="31078686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6"/>
          <p:cNvSpPr>
            <a:spLocks noGrp="1"/>
          </p:cNvSpPr>
          <p:nvPr>
            <p:ph type="body" sz="quarter" idx="11" hasCustomPrompt="1"/>
          </p:nvPr>
        </p:nvSpPr>
        <p:spPr>
          <a:xfrm>
            <a:off x="91440" y="6217920"/>
            <a:ext cx="8321040" cy="548640"/>
          </a:xfrm>
          <a:prstGeom prst="rect">
            <a:avLst/>
          </a:prstGeom>
        </p:spPr>
        <p:txBody>
          <a:bodyPr anchor="b" anchorCtr="0"/>
          <a:lstStyle>
            <a:lvl1pPr marL="0" indent="0" algn="l">
              <a:spcBef>
                <a:spcPts val="0"/>
              </a:spcBef>
              <a:buFont typeface="Arial" pitchFamily="34" charset="0"/>
              <a:buNone/>
              <a:defRPr sz="1200" baseline="0">
                <a:solidFill>
                  <a:schemeClr val="tx1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pPr algn="l">
              <a:spcBef>
                <a:spcPts val="0"/>
              </a:spcBef>
            </a:pPr>
            <a:r>
              <a:rPr lang="en-US" dirty="0" smtClean="0"/>
              <a:t>Insert Source Here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91440" y="365760"/>
            <a:ext cx="896112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34" charset="0"/>
              </a:defRPr>
            </a:lvl1pPr>
          </a:lstStyle>
          <a:p>
            <a:pPr lvl="0" algn="l" rtl="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Click to edit Master title style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3147119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" y="1371600"/>
            <a:ext cx="8961120" cy="4754880"/>
          </a:xfrm>
          <a:prstGeom prst="rect">
            <a:avLst/>
          </a:prstGeom>
        </p:spPr>
        <p:txBody>
          <a:bodyPr/>
          <a:lstStyle>
            <a:lvl1pPr>
              <a:defRPr sz="2000" b="0" i="0">
                <a:solidFill>
                  <a:schemeClr val="tx1"/>
                </a:solidFill>
                <a:latin typeface="Calibri" pitchFamily="34" charset="0"/>
                <a:cs typeface="Calibri" pitchFamily="34" charset="0"/>
              </a:defRPr>
            </a:lvl1pPr>
            <a:lvl2pPr>
              <a:defRPr sz="1800" b="0" i="0">
                <a:solidFill>
                  <a:schemeClr val="tx1"/>
                </a:solidFill>
                <a:latin typeface="Calibri" pitchFamily="34" charset="0"/>
                <a:cs typeface="Calibri" pitchFamily="34" charset="0"/>
              </a:defRPr>
            </a:lvl2pPr>
            <a:lvl3pPr>
              <a:defRPr sz="1600" b="0" i="0">
                <a:solidFill>
                  <a:schemeClr val="tx1"/>
                </a:solidFill>
                <a:latin typeface="Calibri" pitchFamily="34" charset="0"/>
                <a:cs typeface="Calibri" pitchFamily="34" charset="0"/>
              </a:defRPr>
            </a:lvl3pPr>
            <a:lvl4pPr>
              <a:defRPr sz="1400" b="0" i="0">
                <a:solidFill>
                  <a:schemeClr val="tx1"/>
                </a:solidFill>
                <a:latin typeface="Calibri" pitchFamily="34" charset="0"/>
                <a:cs typeface="Calibri" pitchFamily="34" charset="0"/>
              </a:defRPr>
            </a:lvl4pPr>
            <a:lvl5pPr>
              <a:defRPr sz="1300" b="0" i="0">
                <a:solidFill>
                  <a:schemeClr val="tx1"/>
                </a:solidFill>
                <a:latin typeface="Calibri" pitchFamily="34" charset="0"/>
                <a:cs typeface="Calibri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9" name="Text Placeholder 6"/>
          <p:cNvSpPr>
            <a:spLocks noGrp="1"/>
          </p:cNvSpPr>
          <p:nvPr>
            <p:ph type="body" sz="quarter" idx="11" hasCustomPrompt="1"/>
          </p:nvPr>
        </p:nvSpPr>
        <p:spPr>
          <a:xfrm>
            <a:off x="91440" y="6217920"/>
            <a:ext cx="8321040" cy="548640"/>
          </a:xfrm>
          <a:prstGeom prst="rect">
            <a:avLst/>
          </a:prstGeom>
        </p:spPr>
        <p:txBody>
          <a:bodyPr anchor="b" anchorCtr="0"/>
          <a:lstStyle>
            <a:lvl1pPr marL="0" indent="0" algn="l">
              <a:spcBef>
                <a:spcPts val="0"/>
              </a:spcBef>
              <a:buFont typeface="Arial" pitchFamily="34" charset="0"/>
              <a:buNone/>
              <a:defRPr sz="1200" baseline="0">
                <a:solidFill>
                  <a:schemeClr val="tx1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pPr algn="l">
              <a:spcBef>
                <a:spcPts val="0"/>
              </a:spcBef>
            </a:pPr>
            <a:r>
              <a:rPr lang="en-US" dirty="0" smtClean="0"/>
              <a:t>Insert Source Here</a:t>
            </a:r>
          </a:p>
        </p:txBody>
      </p:sp>
      <p:sp>
        <p:nvSpPr>
          <p:cNvPr id="32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91440" y="365760"/>
            <a:ext cx="896112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34" charset="0"/>
              </a:defRPr>
            </a:lvl1pPr>
          </a:lstStyle>
          <a:p>
            <a:pPr lvl="0" algn="l" rtl="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Click to edit Master title style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9157723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Fig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Content Placeholder 2"/>
          <p:cNvSpPr>
            <a:spLocks noGrp="1"/>
          </p:cNvSpPr>
          <p:nvPr>
            <p:ph idx="1"/>
          </p:nvPr>
        </p:nvSpPr>
        <p:spPr>
          <a:xfrm>
            <a:off x="91440" y="1371600"/>
            <a:ext cx="4434840" cy="4754880"/>
          </a:xfrm>
          <a:prstGeom prst="rect">
            <a:avLst/>
          </a:prstGeom>
        </p:spPr>
        <p:txBody>
          <a:bodyPr/>
          <a:lstStyle>
            <a:lvl1pPr>
              <a:defRPr sz="2000" b="0" i="0">
                <a:solidFill>
                  <a:schemeClr val="tx1"/>
                </a:solidFill>
                <a:latin typeface="Calibri" pitchFamily="34" charset="0"/>
                <a:cs typeface="Calibri" pitchFamily="34" charset="0"/>
              </a:defRPr>
            </a:lvl1pPr>
            <a:lvl2pPr>
              <a:defRPr sz="1800" b="0" i="0">
                <a:solidFill>
                  <a:schemeClr val="tx1"/>
                </a:solidFill>
                <a:latin typeface="Calibri" pitchFamily="34" charset="0"/>
                <a:cs typeface="Calibri" pitchFamily="34" charset="0"/>
              </a:defRPr>
            </a:lvl2pPr>
            <a:lvl3pPr>
              <a:defRPr sz="1600" b="0" i="0">
                <a:solidFill>
                  <a:schemeClr val="tx1"/>
                </a:solidFill>
                <a:latin typeface="Calibri" pitchFamily="34" charset="0"/>
                <a:cs typeface="Calibri" pitchFamily="34" charset="0"/>
              </a:defRPr>
            </a:lvl3pPr>
            <a:lvl4pPr>
              <a:defRPr sz="1400" b="0" i="0">
                <a:solidFill>
                  <a:schemeClr val="tx1"/>
                </a:solidFill>
                <a:latin typeface="Calibri" pitchFamily="34" charset="0"/>
                <a:cs typeface="Calibri" pitchFamily="34" charset="0"/>
              </a:defRPr>
            </a:lvl4pPr>
            <a:lvl5pPr>
              <a:defRPr sz="1300" b="0" i="0">
                <a:solidFill>
                  <a:schemeClr val="tx1"/>
                </a:solidFill>
                <a:latin typeface="Calibri" pitchFamily="34" charset="0"/>
                <a:cs typeface="Calibri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7" name="Text Placeholder 6"/>
          <p:cNvSpPr>
            <a:spLocks noGrp="1"/>
          </p:cNvSpPr>
          <p:nvPr>
            <p:ph type="body" sz="quarter" idx="11" hasCustomPrompt="1"/>
          </p:nvPr>
        </p:nvSpPr>
        <p:spPr>
          <a:xfrm>
            <a:off x="91440" y="6217920"/>
            <a:ext cx="8321040" cy="548640"/>
          </a:xfrm>
          <a:prstGeom prst="rect">
            <a:avLst/>
          </a:prstGeom>
        </p:spPr>
        <p:txBody>
          <a:bodyPr anchor="b" anchorCtr="0"/>
          <a:lstStyle>
            <a:lvl1pPr marL="0" indent="0" algn="l">
              <a:spcBef>
                <a:spcPts val="0"/>
              </a:spcBef>
              <a:buFont typeface="Arial" pitchFamily="34" charset="0"/>
              <a:buNone/>
              <a:defRPr sz="1200" baseline="0">
                <a:solidFill>
                  <a:schemeClr val="tx1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pPr algn="l">
              <a:spcBef>
                <a:spcPts val="0"/>
              </a:spcBef>
            </a:pPr>
            <a:r>
              <a:rPr lang="en-US" dirty="0" smtClean="0"/>
              <a:t>Insert Source Here</a:t>
            </a:r>
          </a:p>
        </p:txBody>
      </p:sp>
      <p:sp>
        <p:nvSpPr>
          <p:cNvPr id="19" name="Content Placeholder 2"/>
          <p:cNvSpPr>
            <a:spLocks noGrp="1"/>
          </p:cNvSpPr>
          <p:nvPr>
            <p:ph idx="12"/>
          </p:nvPr>
        </p:nvSpPr>
        <p:spPr>
          <a:xfrm>
            <a:off x="4617720" y="1371600"/>
            <a:ext cx="4434840" cy="4754880"/>
          </a:xfrm>
          <a:prstGeom prst="rect">
            <a:avLst/>
          </a:prstGeom>
        </p:spPr>
        <p:txBody>
          <a:bodyPr/>
          <a:lstStyle>
            <a:lvl1pPr>
              <a:defRPr sz="2000" b="0" i="0">
                <a:solidFill>
                  <a:schemeClr val="tx1"/>
                </a:solidFill>
                <a:latin typeface="Calibri" pitchFamily="34" charset="0"/>
                <a:cs typeface="Calibri" pitchFamily="34" charset="0"/>
              </a:defRPr>
            </a:lvl1pPr>
            <a:lvl2pPr>
              <a:defRPr sz="1800" b="0" i="0">
                <a:solidFill>
                  <a:schemeClr val="tx1"/>
                </a:solidFill>
                <a:latin typeface="Calibri" pitchFamily="34" charset="0"/>
                <a:cs typeface="Calibri" pitchFamily="34" charset="0"/>
              </a:defRPr>
            </a:lvl2pPr>
            <a:lvl3pPr>
              <a:defRPr sz="1600" b="0" i="0">
                <a:solidFill>
                  <a:schemeClr val="tx1"/>
                </a:solidFill>
                <a:latin typeface="Calibri" pitchFamily="34" charset="0"/>
                <a:cs typeface="Calibri" pitchFamily="34" charset="0"/>
              </a:defRPr>
            </a:lvl3pPr>
            <a:lvl4pPr>
              <a:defRPr sz="1400" b="0" i="0">
                <a:solidFill>
                  <a:schemeClr val="tx1"/>
                </a:solidFill>
                <a:latin typeface="Calibri" pitchFamily="34" charset="0"/>
                <a:cs typeface="Calibri" pitchFamily="34" charset="0"/>
              </a:defRPr>
            </a:lvl4pPr>
            <a:lvl5pPr>
              <a:defRPr sz="1300" b="0" i="0">
                <a:solidFill>
                  <a:schemeClr val="tx1"/>
                </a:solidFill>
                <a:latin typeface="Calibri" pitchFamily="34" charset="0"/>
                <a:cs typeface="Calibri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Title 5"/>
          <p:cNvSpPr>
            <a:spLocks noGrp="1" noChangeArrowheads="1"/>
          </p:cNvSpPr>
          <p:nvPr>
            <p:ph type="title"/>
          </p:nvPr>
        </p:nvSpPr>
        <p:spPr bwMode="auto">
          <a:xfrm>
            <a:off x="91440" y="365760"/>
            <a:ext cx="896112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34" charset="0"/>
              </a:defRPr>
            </a:lvl1pPr>
          </a:lstStyle>
          <a:p>
            <a:pPr lvl="0" algn="l" rtl="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dirty="0" smtClean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3653234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Fig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91440" y="1371600"/>
            <a:ext cx="2926080" cy="4754880"/>
          </a:xfrm>
          <a:prstGeom prst="rect">
            <a:avLst/>
          </a:prstGeom>
        </p:spPr>
        <p:txBody>
          <a:bodyPr/>
          <a:lstStyle>
            <a:lvl1pPr>
              <a:defRPr sz="2000" b="0" i="0">
                <a:solidFill>
                  <a:schemeClr val="tx1"/>
                </a:solidFill>
                <a:latin typeface="Calibri" pitchFamily="34" charset="0"/>
                <a:cs typeface="Calibri" pitchFamily="34" charset="0"/>
              </a:defRPr>
            </a:lvl1pPr>
            <a:lvl2pPr>
              <a:defRPr sz="1800" b="0" i="0">
                <a:solidFill>
                  <a:schemeClr val="tx1"/>
                </a:solidFill>
                <a:latin typeface="Calibri" pitchFamily="34" charset="0"/>
                <a:cs typeface="Calibri" pitchFamily="34" charset="0"/>
              </a:defRPr>
            </a:lvl2pPr>
            <a:lvl3pPr>
              <a:defRPr sz="1600" b="0" i="0">
                <a:solidFill>
                  <a:schemeClr val="tx1"/>
                </a:solidFill>
                <a:latin typeface="Calibri" pitchFamily="34" charset="0"/>
                <a:cs typeface="Calibri" pitchFamily="34" charset="0"/>
              </a:defRPr>
            </a:lvl3pPr>
            <a:lvl4pPr>
              <a:defRPr sz="1400" b="0" i="0">
                <a:solidFill>
                  <a:schemeClr val="tx1"/>
                </a:solidFill>
                <a:latin typeface="Calibri" pitchFamily="34" charset="0"/>
                <a:cs typeface="Calibri" pitchFamily="34" charset="0"/>
              </a:defRPr>
            </a:lvl4pPr>
            <a:lvl5pPr>
              <a:defRPr sz="1300" b="0" i="0">
                <a:solidFill>
                  <a:schemeClr val="tx1"/>
                </a:solidFill>
                <a:latin typeface="Calibri" pitchFamily="34" charset="0"/>
                <a:cs typeface="Calibri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Text Placeholder 6"/>
          <p:cNvSpPr>
            <a:spLocks noGrp="1"/>
          </p:cNvSpPr>
          <p:nvPr>
            <p:ph type="body" sz="quarter" idx="11" hasCustomPrompt="1"/>
          </p:nvPr>
        </p:nvSpPr>
        <p:spPr>
          <a:xfrm>
            <a:off x="91440" y="6217920"/>
            <a:ext cx="8321040" cy="548640"/>
          </a:xfrm>
          <a:prstGeom prst="rect">
            <a:avLst/>
          </a:prstGeom>
        </p:spPr>
        <p:txBody>
          <a:bodyPr anchor="b" anchorCtr="0"/>
          <a:lstStyle>
            <a:lvl1pPr marL="0" indent="0" algn="l">
              <a:spcBef>
                <a:spcPts val="0"/>
              </a:spcBef>
              <a:buFont typeface="Arial" pitchFamily="34" charset="0"/>
              <a:buNone/>
              <a:defRPr sz="1200" baseline="0">
                <a:solidFill>
                  <a:schemeClr val="tx1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pPr algn="l">
              <a:spcBef>
                <a:spcPts val="0"/>
              </a:spcBef>
            </a:pPr>
            <a:r>
              <a:rPr lang="en-US" dirty="0" smtClean="0"/>
              <a:t>Insert Source Here</a:t>
            </a:r>
          </a:p>
        </p:txBody>
      </p:sp>
      <p:sp>
        <p:nvSpPr>
          <p:cNvPr id="15" name="Content Placeholder 2"/>
          <p:cNvSpPr>
            <a:spLocks noGrp="1"/>
          </p:cNvSpPr>
          <p:nvPr>
            <p:ph idx="12"/>
          </p:nvPr>
        </p:nvSpPr>
        <p:spPr>
          <a:xfrm>
            <a:off x="3108960" y="1371600"/>
            <a:ext cx="2926080" cy="4754880"/>
          </a:xfrm>
          <a:prstGeom prst="rect">
            <a:avLst/>
          </a:prstGeom>
        </p:spPr>
        <p:txBody>
          <a:bodyPr/>
          <a:lstStyle>
            <a:lvl1pPr>
              <a:defRPr sz="2000" b="0" i="0">
                <a:solidFill>
                  <a:schemeClr val="tx1"/>
                </a:solidFill>
                <a:latin typeface="Calibri" pitchFamily="34" charset="0"/>
                <a:cs typeface="Calibri" pitchFamily="34" charset="0"/>
              </a:defRPr>
            </a:lvl1pPr>
            <a:lvl2pPr>
              <a:defRPr sz="1800" b="0" i="0">
                <a:solidFill>
                  <a:schemeClr val="tx1"/>
                </a:solidFill>
                <a:latin typeface="Calibri" pitchFamily="34" charset="0"/>
                <a:cs typeface="Calibri" pitchFamily="34" charset="0"/>
              </a:defRPr>
            </a:lvl2pPr>
            <a:lvl3pPr>
              <a:defRPr sz="1600" b="0" i="0">
                <a:solidFill>
                  <a:schemeClr val="tx1"/>
                </a:solidFill>
                <a:latin typeface="Calibri" pitchFamily="34" charset="0"/>
                <a:cs typeface="Calibri" pitchFamily="34" charset="0"/>
              </a:defRPr>
            </a:lvl3pPr>
            <a:lvl4pPr>
              <a:defRPr sz="1400" b="0" i="0">
                <a:solidFill>
                  <a:schemeClr val="tx1"/>
                </a:solidFill>
                <a:latin typeface="Calibri" pitchFamily="34" charset="0"/>
                <a:cs typeface="Calibri" pitchFamily="34" charset="0"/>
              </a:defRPr>
            </a:lvl4pPr>
            <a:lvl5pPr>
              <a:defRPr sz="1300" b="0" i="0">
                <a:solidFill>
                  <a:schemeClr val="tx1"/>
                </a:solidFill>
                <a:latin typeface="Calibri" pitchFamily="34" charset="0"/>
                <a:cs typeface="Calibri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6" name="Content Placeholder 2"/>
          <p:cNvSpPr>
            <a:spLocks noGrp="1"/>
          </p:cNvSpPr>
          <p:nvPr>
            <p:ph idx="13"/>
          </p:nvPr>
        </p:nvSpPr>
        <p:spPr>
          <a:xfrm>
            <a:off x="6126480" y="1371600"/>
            <a:ext cx="2926080" cy="4754880"/>
          </a:xfrm>
          <a:prstGeom prst="rect">
            <a:avLst/>
          </a:prstGeom>
        </p:spPr>
        <p:txBody>
          <a:bodyPr/>
          <a:lstStyle>
            <a:lvl1pPr>
              <a:defRPr sz="2000" b="0" i="0">
                <a:solidFill>
                  <a:schemeClr val="tx1"/>
                </a:solidFill>
                <a:latin typeface="Calibri" pitchFamily="34" charset="0"/>
                <a:cs typeface="Calibri" pitchFamily="34" charset="0"/>
              </a:defRPr>
            </a:lvl1pPr>
            <a:lvl2pPr>
              <a:defRPr sz="1800" b="0" i="0">
                <a:solidFill>
                  <a:schemeClr val="tx1"/>
                </a:solidFill>
                <a:latin typeface="Calibri" pitchFamily="34" charset="0"/>
                <a:cs typeface="Calibri" pitchFamily="34" charset="0"/>
              </a:defRPr>
            </a:lvl2pPr>
            <a:lvl3pPr>
              <a:defRPr sz="1600" b="0" i="0">
                <a:solidFill>
                  <a:schemeClr val="tx1"/>
                </a:solidFill>
                <a:latin typeface="Calibri" pitchFamily="34" charset="0"/>
                <a:cs typeface="Calibri" pitchFamily="34" charset="0"/>
              </a:defRPr>
            </a:lvl3pPr>
            <a:lvl4pPr>
              <a:defRPr sz="1400" b="0" i="0">
                <a:solidFill>
                  <a:schemeClr val="tx1"/>
                </a:solidFill>
                <a:latin typeface="Calibri" pitchFamily="34" charset="0"/>
                <a:cs typeface="Calibri" pitchFamily="34" charset="0"/>
              </a:defRPr>
            </a:lvl4pPr>
            <a:lvl5pPr>
              <a:defRPr sz="1300" b="0" i="0">
                <a:solidFill>
                  <a:schemeClr val="tx1"/>
                </a:solidFill>
                <a:latin typeface="Calibri" pitchFamily="34" charset="0"/>
                <a:cs typeface="Calibri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91440" y="365760"/>
            <a:ext cx="896112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34" charset="0"/>
              </a:defRPr>
            </a:lvl1pPr>
          </a:lstStyle>
          <a:p>
            <a:pPr lvl="0" algn="l" rtl="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Click to edit Master title style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7708896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6"/>
          <p:cNvSpPr>
            <a:spLocks noGrp="1"/>
          </p:cNvSpPr>
          <p:nvPr>
            <p:ph type="body" sz="quarter" idx="11" hasCustomPrompt="1"/>
          </p:nvPr>
        </p:nvSpPr>
        <p:spPr>
          <a:xfrm>
            <a:off x="91440" y="6217920"/>
            <a:ext cx="8321040" cy="548640"/>
          </a:xfrm>
          <a:prstGeom prst="rect">
            <a:avLst/>
          </a:prstGeom>
        </p:spPr>
        <p:txBody>
          <a:bodyPr anchor="b" anchorCtr="0"/>
          <a:lstStyle>
            <a:lvl1pPr marL="0" indent="0" algn="l">
              <a:spcBef>
                <a:spcPts val="0"/>
              </a:spcBef>
              <a:buFont typeface="Arial" pitchFamily="34" charset="0"/>
              <a:buNone/>
              <a:defRPr sz="1200" baseline="0">
                <a:solidFill>
                  <a:schemeClr val="tx1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pPr algn="l">
              <a:spcBef>
                <a:spcPts val="0"/>
              </a:spcBef>
            </a:pPr>
            <a:r>
              <a:rPr lang="en-US" dirty="0" smtClean="0"/>
              <a:t>Insert Source Here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91440" y="365760"/>
            <a:ext cx="896112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34" charset="0"/>
              </a:defRPr>
            </a:lvl1pPr>
          </a:lstStyle>
          <a:p>
            <a:pPr lvl="0" algn="l" rtl="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Click to edit Master title style</a:t>
            </a:r>
            <a:endParaRPr lang="en-US" dirty="0" smtClean="0"/>
          </a:p>
        </p:txBody>
      </p:sp>
      <p:sp>
        <p:nvSpPr>
          <p:cNvPr id="6" name="TextBox 5"/>
          <p:cNvSpPr txBox="1"/>
          <p:nvPr userDrawn="1"/>
        </p:nvSpPr>
        <p:spPr>
          <a:xfrm>
            <a:off x="8229600" y="76200"/>
            <a:ext cx="8059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 smtClean="0">
                <a:latin typeface="+mj-lt"/>
                <a:cs typeface="Meta Offc Pro"/>
              </a:rPr>
              <a:t>Figure </a:t>
            </a:r>
            <a:fld id="{5ABE8662-53E4-4D6F-9B2C-A09F351B2597}" type="slidenum">
              <a:rPr lang="en-US" sz="1200" smtClean="0">
                <a:latin typeface="+mj-lt"/>
                <a:cs typeface="Meta Offc Pro"/>
              </a:rPr>
              <a:t>‹#›</a:t>
            </a:fld>
            <a:endParaRPr lang="en-US" sz="1200" dirty="0" smtClean="0">
              <a:latin typeface="+mj-lt"/>
              <a:cs typeface="Meta Offc Pro"/>
            </a:endParaRPr>
          </a:p>
        </p:txBody>
      </p:sp>
    </p:spTree>
    <p:extLst>
      <p:ext uri="{BB962C8B-B14F-4D97-AF65-F5344CB8AC3E}">
        <p14:creationId xmlns:p14="http://schemas.microsoft.com/office/powerpoint/2010/main" val="342407527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" y="1371600"/>
            <a:ext cx="8961120" cy="4754880"/>
          </a:xfrm>
          <a:prstGeom prst="rect">
            <a:avLst/>
          </a:prstGeom>
        </p:spPr>
        <p:txBody>
          <a:bodyPr/>
          <a:lstStyle>
            <a:lvl1pPr>
              <a:defRPr sz="2000" b="0" i="0">
                <a:solidFill>
                  <a:schemeClr val="tx1"/>
                </a:solidFill>
                <a:latin typeface="Calibri" pitchFamily="34" charset="0"/>
                <a:cs typeface="Calibri" pitchFamily="34" charset="0"/>
              </a:defRPr>
            </a:lvl1pPr>
            <a:lvl2pPr>
              <a:defRPr sz="1800" b="0" i="0">
                <a:solidFill>
                  <a:schemeClr val="tx1"/>
                </a:solidFill>
                <a:latin typeface="Calibri" pitchFamily="34" charset="0"/>
                <a:cs typeface="Calibri" pitchFamily="34" charset="0"/>
              </a:defRPr>
            </a:lvl2pPr>
            <a:lvl3pPr>
              <a:defRPr sz="1600" b="0" i="0">
                <a:solidFill>
                  <a:schemeClr val="tx1"/>
                </a:solidFill>
                <a:latin typeface="Calibri" pitchFamily="34" charset="0"/>
                <a:cs typeface="Calibri" pitchFamily="34" charset="0"/>
              </a:defRPr>
            </a:lvl3pPr>
            <a:lvl4pPr>
              <a:defRPr sz="1400" b="0" i="0">
                <a:solidFill>
                  <a:schemeClr val="tx1"/>
                </a:solidFill>
                <a:latin typeface="Calibri" pitchFamily="34" charset="0"/>
                <a:cs typeface="Calibri" pitchFamily="34" charset="0"/>
              </a:defRPr>
            </a:lvl4pPr>
            <a:lvl5pPr>
              <a:defRPr sz="1300" b="0" i="0">
                <a:solidFill>
                  <a:schemeClr val="tx1"/>
                </a:solidFill>
                <a:latin typeface="Calibri" pitchFamily="34" charset="0"/>
                <a:cs typeface="Calibri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9" name="Text Placeholder 6"/>
          <p:cNvSpPr>
            <a:spLocks noGrp="1"/>
          </p:cNvSpPr>
          <p:nvPr>
            <p:ph type="body" sz="quarter" idx="11" hasCustomPrompt="1"/>
          </p:nvPr>
        </p:nvSpPr>
        <p:spPr>
          <a:xfrm>
            <a:off x="91440" y="6217920"/>
            <a:ext cx="8321040" cy="548640"/>
          </a:xfrm>
          <a:prstGeom prst="rect">
            <a:avLst/>
          </a:prstGeom>
        </p:spPr>
        <p:txBody>
          <a:bodyPr anchor="b" anchorCtr="0"/>
          <a:lstStyle>
            <a:lvl1pPr marL="0" indent="0" algn="l">
              <a:spcBef>
                <a:spcPts val="0"/>
              </a:spcBef>
              <a:buFont typeface="Arial" pitchFamily="34" charset="0"/>
              <a:buNone/>
              <a:defRPr sz="1200" baseline="0">
                <a:solidFill>
                  <a:schemeClr val="tx1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pPr algn="l">
              <a:spcBef>
                <a:spcPts val="0"/>
              </a:spcBef>
            </a:pPr>
            <a:r>
              <a:rPr lang="en-US" dirty="0" smtClean="0"/>
              <a:t>Insert Source Here</a:t>
            </a:r>
          </a:p>
        </p:txBody>
      </p:sp>
      <p:sp>
        <p:nvSpPr>
          <p:cNvPr id="32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91440" y="365760"/>
            <a:ext cx="896112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34" charset="0"/>
              </a:defRPr>
            </a:lvl1pPr>
          </a:lstStyle>
          <a:p>
            <a:pPr lvl="0" algn="l" rtl="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Click to edit Master title style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6872787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Fig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Content Placeholder 2"/>
          <p:cNvSpPr>
            <a:spLocks noGrp="1"/>
          </p:cNvSpPr>
          <p:nvPr>
            <p:ph idx="1"/>
          </p:nvPr>
        </p:nvSpPr>
        <p:spPr>
          <a:xfrm>
            <a:off x="91440" y="1371600"/>
            <a:ext cx="4434840" cy="4754880"/>
          </a:xfrm>
          <a:prstGeom prst="rect">
            <a:avLst/>
          </a:prstGeom>
        </p:spPr>
        <p:txBody>
          <a:bodyPr/>
          <a:lstStyle>
            <a:lvl1pPr>
              <a:defRPr sz="2000" b="0" i="0">
                <a:solidFill>
                  <a:schemeClr val="tx1"/>
                </a:solidFill>
                <a:latin typeface="Calibri" pitchFamily="34" charset="0"/>
                <a:cs typeface="Calibri" pitchFamily="34" charset="0"/>
              </a:defRPr>
            </a:lvl1pPr>
            <a:lvl2pPr>
              <a:defRPr sz="1800" b="0" i="0">
                <a:solidFill>
                  <a:schemeClr val="tx1"/>
                </a:solidFill>
                <a:latin typeface="Calibri" pitchFamily="34" charset="0"/>
                <a:cs typeface="Calibri" pitchFamily="34" charset="0"/>
              </a:defRPr>
            </a:lvl2pPr>
            <a:lvl3pPr>
              <a:defRPr sz="1600" b="0" i="0">
                <a:solidFill>
                  <a:schemeClr val="tx1"/>
                </a:solidFill>
                <a:latin typeface="Calibri" pitchFamily="34" charset="0"/>
                <a:cs typeface="Calibri" pitchFamily="34" charset="0"/>
              </a:defRPr>
            </a:lvl3pPr>
            <a:lvl4pPr>
              <a:defRPr sz="1400" b="0" i="0">
                <a:solidFill>
                  <a:schemeClr val="tx1"/>
                </a:solidFill>
                <a:latin typeface="Calibri" pitchFamily="34" charset="0"/>
                <a:cs typeface="Calibri" pitchFamily="34" charset="0"/>
              </a:defRPr>
            </a:lvl4pPr>
            <a:lvl5pPr>
              <a:defRPr sz="1300" b="0" i="0">
                <a:solidFill>
                  <a:schemeClr val="tx1"/>
                </a:solidFill>
                <a:latin typeface="Calibri" pitchFamily="34" charset="0"/>
                <a:cs typeface="Calibri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7" name="Text Placeholder 6"/>
          <p:cNvSpPr>
            <a:spLocks noGrp="1"/>
          </p:cNvSpPr>
          <p:nvPr>
            <p:ph type="body" sz="quarter" idx="11" hasCustomPrompt="1"/>
          </p:nvPr>
        </p:nvSpPr>
        <p:spPr>
          <a:xfrm>
            <a:off x="91440" y="6217920"/>
            <a:ext cx="8321040" cy="548640"/>
          </a:xfrm>
          <a:prstGeom prst="rect">
            <a:avLst/>
          </a:prstGeom>
        </p:spPr>
        <p:txBody>
          <a:bodyPr anchor="b" anchorCtr="0"/>
          <a:lstStyle>
            <a:lvl1pPr marL="0" indent="0" algn="l">
              <a:spcBef>
                <a:spcPts val="0"/>
              </a:spcBef>
              <a:buFont typeface="Arial" pitchFamily="34" charset="0"/>
              <a:buNone/>
              <a:defRPr sz="1200" baseline="0">
                <a:solidFill>
                  <a:schemeClr val="tx1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pPr algn="l">
              <a:spcBef>
                <a:spcPts val="0"/>
              </a:spcBef>
            </a:pPr>
            <a:r>
              <a:rPr lang="en-US" dirty="0" smtClean="0"/>
              <a:t>Insert Source Here</a:t>
            </a:r>
          </a:p>
        </p:txBody>
      </p:sp>
      <p:sp>
        <p:nvSpPr>
          <p:cNvPr id="19" name="Content Placeholder 2"/>
          <p:cNvSpPr>
            <a:spLocks noGrp="1"/>
          </p:cNvSpPr>
          <p:nvPr>
            <p:ph idx="12"/>
          </p:nvPr>
        </p:nvSpPr>
        <p:spPr>
          <a:xfrm>
            <a:off x="4617720" y="1371600"/>
            <a:ext cx="4434840" cy="4754880"/>
          </a:xfrm>
          <a:prstGeom prst="rect">
            <a:avLst/>
          </a:prstGeom>
        </p:spPr>
        <p:txBody>
          <a:bodyPr/>
          <a:lstStyle>
            <a:lvl1pPr>
              <a:defRPr sz="2000" b="0" i="0">
                <a:solidFill>
                  <a:schemeClr val="tx1"/>
                </a:solidFill>
                <a:latin typeface="Calibri" pitchFamily="34" charset="0"/>
                <a:cs typeface="Calibri" pitchFamily="34" charset="0"/>
              </a:defRPr>
            </a:lvl1pPr>
            <a:lvl2pPr>
              <a:defRPr sz="1800" b="0" i="0">
                <a:solidFill>
                  <a:schemeClr val="tx1"/>
                </a:solidFill>
                <a:latin typeface="Calibri" pitchFamily="34" charset="0"/>
                <a:cs typeface="Calibri" pitchFamily="34" charset="0"/>
              </a:defRPr>
            </a:lvl2pPr>
            <a:lvl3pPr>
              <a:defRPr sz="1600" b="0" i="0">
                <a:solidFill>
                  <a:schemeClr val="tx1"/>
                </a:solidFill>
                <a:latin typeface="Calibri" pitchFamily="34" charset="0"/>
                <a:cs typeface="Calibri" pitchFamily="34" charset="0"/>
              </a:defRPr>
            </a:lvl3pPr>
            <a:lvl4pPr>
              <a:defRPr sz="1400" b="0" i="0">
                <a:solidFill>
                  <a:schemeClr val="tx1"/>
                </a:solidFill>
                <a:latin typeface="Calibri" pitchFamily="34" charset="0"/>
                <a:cs typeface="Calibri" pitchFamily="34" charset="0"/>
              </a:defRPr>
            </a:lvl4pPr>
            <a:lvl5pPr>
              <a:defRPr sz="1300" b="0" i="0">
                <a:solidFill>
                  <a:schemeClr val="tx1"/>
                </a:solidFill>
                <a:latin typeface="Calibri" pitchFamily="34" charset="0"/>
                <a:cs typeface="Calibri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Title 5"/>
          <p:cNvSpPr>
            <a:spLocks noGrp="1" noChangeArrowheads="1"/>
          </p:cNvSpPr>
          <p:nvPr>
            <p:ph type="title"/>
          </p:nvPr>
        </p:nvSpPr>
        <p:spPr bwMode="auto">
          <a:xfrm>
            <a:off x="91440" y="365760"/>
            <a:ext cx="896112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34" charset="0"/>
              </a:defRPr>
            </a:lvl1pPr>
          </a:lstStyle>
          <a:p>
            <a:pPr lvl="0" algn="l" rtl="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dirty="0" smtClean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9487482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Fig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91440" y="1371600"/>
            <a:ext cx="2926080" cy="4754880"/>
          </a:xfrm>
          <a:prstGeom prst="rect">
            <a:avLst/>
          </a:prstGeom>
        </p:spPr>
        <p:txBody>
          <a:bodyPr/>
          <a:lstStyle>
            <a:lvl1pPr>
              <a:defRPr sz="2000" b="0" i="0">
                <a:solidFill>
                  <a:schemeClr val="tx1"/>
                </a:solidFill>
                <a:latin typeface="Calibri" pitchFamily="34" charset="0"/>
                <a:cs typeface="Calibri" pitchFamily="34" charset="0"/>
              </a:defRPr>
            </a:lvl1pPr>
            <a:lvl2pPr>
              <a:defRPr sz="1800" b="0" i="0">
                <a:solidFill>
                  <a:schemeClr val="tx1"/>
                </a:solidFill>
                <a:latin typeface="Calibri" pitchFamily="34" charset="0"/>
                <a:cs typeface="Calibri" pitchFamily="34" charset="0"/>
              </a:defRPr>
            </a:lvl2pPr>
            <a:lvl3pPr>
              <a:defRPr sz="1600" b="0" i="0">
                <a:solidFill>
                  <a:schemeClr val="tx1"/>
                </a:solidFill>
                <a:latin typeface="Calibri" pitchFamily="34" charset="0"/>
                <a:cs typeface="Calibri" pitchFamily="34" charset="0"/>
              </a:defRPr>
            </a:lvl3pPr>
            <a:lvl4pPr>
              <a:defRPr sz="1400" b="0" i="0">
                <a:solidFill>
                  <a:schemeClr val="tx1"/>
                </a:solidFill>
                <a:latin typeface="Calibri" pitchFamily="34" charset="0"/>
                <a:cs typeface="Calibri" pitchFamily="34" charset="0"/>
              </a:defRPr>
            </a:lvl4pPr>
            <a:lvl5pPr>
              <a:defRPr sz="1300" b="0" i="0">
                <a:solidFill>
                  <a:schemeClr val="tx1"/>
                </a:solidFill>
                <a:latin typeface="Calibri" pitchFamily="34" charset="0"/>
                <a:cs typeface="Calibri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Text Placeholder 6"/>
          <p:cNvSpPr>
            <a:spLocks noGrp="1"/>
          </p:cNvSpPr>
          <p:nvPr>
            <p:ph type="body" sz="quarter" idx="11" hasCustomPrompt="1"/>
          </p:nvPr>
        </p:nvSpPr>
        <p:spPr>
          <a:xfrm>
            <a:off x="91440" y="6217920"/>
            <a:ext cx="8321040" cy="548640"/>
          </a:xfrm>
          <a:prstGeom prst="rect">
            <a:avLst/>
          </a:prstGeom>
        </p:spPr>
        <p:txBody>
          <a:bodyPr anchor="b" anchorCtr="0"/>
          <a:lstStyle>
            <a:lvl1pPr marL="0" indent="0" algn="l">
              <a:spcBef>
                <a:spcPts val="0"/>
              </a:spcBef>
              <a:buFont typeface="Arial" pitchFamily="34" charset="0"/>
              <a:buNone/>
              <a:defRPr sz="1200" baseline="0">
                <a:solidFill>
                  <a:schemeClr val="tx1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pPr algn="l">
              <a:spcBef>
                <a:spcPts val="0"/>
              </a:spcBef>
            </a:pPr>
            <a:r>
              <a:rPr lang="en-US" dirty="0" smtClean="0"/>
              <a:t>Insert Source Here</a:t>
            </a:r>
          </a:p>
        </p:txBody>
      </p:sp>
      <p:sp>
        <p:nvSpPr>
          <p:cNvPr id="15" name="Content Placeholder 2"/>
          <p:cNvSpPr>
            <a:spLocks noGrp="1"/>
          </p:cNvSpPr>
          <p:nvPr>
            <p:ph idx="12"/>
          </p:nvPr>
        </p:nvSpPr>
        <p:spPr>
          <a:xfrm>
            <a:off x="3108960" y="1371600"/>
            <a:ext cx="2926080" cy="4754880"/>
          </a:xfrm>
          <a:prstGeom prst="rect">
            <a:avLst/>
          </a:prstGeom>
        </p:spPr>
        <p:txBody>
          <a:bodyPr/>
          <a:lstStyle>
            <a:lvl1pPr>
              <a:defRPr sz="2000" b="0" i="0">
                <a:solidFill>
                  <a:schemeClr val="tx1"/>
                </a:solidFill>
                <a:latin typeface="Calibri" pitchFamily="34" charset="0"/>
                <a:cs typeface="Calibri" pitchFamily="34" charset="0"/>
              </a:defRPr>
            </a:lvl1pPr>
            <a:lvl2pPr>
              <a:defRPr sz="1800" b="0" i="0">
                <a:solidFill>
                  <a:schemeClr val="tx1"/>
                </a:solidFill>
                <a:latin typeface="Calibri" pitchFamily="34" charset="0"/>
                <a:cs typeface="Calibri" pitchFamily="34" charset="0"/>
              </a:defRPr>
            </a:lvl2pPr>
            <a:lvl3pPr>
              <a:defRPr sz="1600" b="0" i="0">
                <a:solidFill>
                  <a:schemeClr val="tx1"/>
                </a:solidFill>
                <a:latin typeface="Calibri" pitchFamily="34" charset="0"/>
                <a:cs typeface="Calibri" pitchFamily="34" charset="0"/>
              </a:defRPr>
            </a:lvl3pPr>
            <a:lvl4pPr>
              <a:defRPr sz="1400" b="0" i="0">
                <a:solidFill>
                  <a:schemeClr val="tx1"/>
                </a:solidFill>
                <a:latin typeface="Calibri" pitchFamily="34" charset="0"/>
                <a:cs typeface="Calibri" pitchFamily="34" charset="0"/>
              </a:defRPr>
            </a:lvl4pPr>
            <a:lvl5pPr>
              <a:defRPr sz="1300" b="0" i="0">
                <a:solidFill>
                  <a:schemeClr val="tx1"/>
                </a:solidFill>
                <a:latin typeface="Calibri" pitchFamily="34" charset="0"/>
                <a:cs typeface="Calibri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6" name="Content Placeholder 2"/>
          <p:cNvSpPr>
            <a:spLocks noGrp="1"/>
          </p:cNvSpPr>
          <p:nvPr>
            <p:ph idx="13"/>
          </p:nvPr>
        </p:nvSpPr>
        <p:spPr>
          <a:xfrm>
            <a:off x="6126480" y="1371600"/>
            <a:ext cx="2926080" cy="4754880"/>
          </a:xfrm>
          <a:prstGeom prst="rect">
            <a:avLst/>
          </a:prstGeom>
        </p:spPr>
        <p:txBody>
          <a:bodyPr/>
          <a:lstStyle>
            <a:lvl1pPr>
              <a:defRPr sz="2000" b="0" i="0">
                <a:solidFill>
                  <a:schemeClr val="tx1"/>
                </a:solidFill>
                <a:latin typeface="Calibri" pitchFamily="34" charset="0"/>
                <a:cs typeface="Calibri" pitchFamily="34" charset="0"/>
              </a:defRPr>
            </a:lvl1pPr>
            <a:lvl2pPr>
              <a:defRPr sz="1800" b="0" i="0">
                <a:solidFill>
                  <a:schemeClr val="tx1"/>
                </a:solidFill>
                <a:latin typeface="Calibri" pitchFamily="34" charset="0"/>
                <a:cs typeface="Calibri" pitchFamily="34" charset="0"/>
              </a:defRPr>
            </a:lvl2pPr>
            <a:lvl3pPr>
              <a:defRPr sz="1600" b="0" i="0">
                <a:solidFill>
                  <a:schemeClr val="tx1"/>
                </a:solidFill>
                <a:latin typeface="Calibri" pitchFamily="34" charset="0"/>
                <a:cs typeface="Calibri" pitchFamily="34" charset="0"/>
              </a:defRPr>
            </a:lvl3pPr>
            <a:lvl4pPr>
              <a:defRPr sz="1400" b="0" i="0">
                <a:solidFill>
                  <a:schemeClr val="tx1"/>
                </a:solidFill>
                <a:latin typeface="Calibri" pitchFamily="34" charset="0"/>
                <a:cs typeface="Calibri" pitchFamily="34" charset="0"/>
              </a:defRPr>
            </a:lvl4pPr>
            <a:lvl5pPr>
              <a:defRPr sz="1300" b="0" i="0">
                <a:solidFill>
                  <a:schemeClr val="tx1"/>
                </a:solidFill>
                <a:latin typeface="Calibri" pitchFamily="34" charset="0"/>
                <a:cs typeface="Calibri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91440" y="365760"/>
            <a:ext cx="896112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34" charset="0"/>
              </a:defRPr>
            </a:lvl1pPr>
          </a:lstStyle>
          <a:p>
            <a:pPr lvl="0" algn="l" rtl="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Click to edit Master title style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73721704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6"/>
          <p:cNvSpPr>
            <a:spLocks noGrp="1"/>
          </p:cNvSpPr>
          <p:nvPr>
            <p:ph type="body" sz="quarter" idx="11" hasCustomPrompt="1"/>
          </p:nvPr>
        </p:nvSpPr>
        <p:spPr>
          <a:xfrm>
            <a:off x="91440" y="6217920"/>
            <a:ext cx="8321040" cy="548640"/>
          </a:xfrm>
          <a:prstGeom prst="rect">
            <a:avLst/>
          </a:prstGeom>
        </p:spPr>
        <p:txBody>
          <a:bodyPr anchor="b" anchorCtr="0"/>
          <a:lstStyle>
            <a:lvl1pPr marL="0" indent="0" algn="l">
              <a:spcBef>
                <a:spcPts val="0"/>
              </a:spcBef>
              <a:buFont typeface="Arial" pitchFamily="34" charset="0"/>
              <a:buNone/>
              <a:defRPr sz="1200" baseline="0">
                <a:solidFill>
                  <a:schemeClr val="tx1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pPr algn="l">
              <a:spcBef>
                <a:spcPts val="0"/>
              </a:spcBef>
            </a:pPr>
            <a:r>
              <a:rPr lang="en-US" dirty="0" smtClean="0"/>
              <a:t>Insert Source Here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91440" y="365760"/>
            <a:ext cx="896112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34" charset="0"/>
              </a:defRPr>
            </a:lvl1pPr>
          </a:lstStyle>
          <a:p>
            <a:pPr lvl="0" algn="l" rtl="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Click to edit Master title style</a:t>
            </a:r>
            <a:endParaRPr lang="en-US" dirty="0" smtClean="0"/>
          </a:p>
        </p:txBody>
      </p:sp>
      <p:sp>
        <p:nvSpPr>
          <p:cNvPr id="6" name="TextBox 5"/>
          <p:cNvSpPr txBox="1"/>
          <p:nvPr userDrawn="1"/>
        </p:nvSpPr>
        <p:spPr>
          <a:xfrm>
            <a:off x="8229600" y="76200"/>
            <a:ext cx="8059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 smtClean="0">
                <a:latin typeface="+mj-lt"/>
                <a:cs typeface="Meta Offc Pro"/>
              </a:rPr>
              <a:t>Figure </a:t>
            </a:r>
            <a:fld id="{5ABE8662-53E4-4D6F-9B2C-A09F351B2597}" type="slidenum">
              <a:rPr lang="en-US" sz="1200" smtClean="0">
                <a:latin typeface="+mj-lt"/>
                <a:cs typeface="Meta Offc Pro"/>
              </a:rPr>
              <a:t>‹#›</a:t>
            </a:fld>
            <a:endParaRPr lang="en-US" sz="1200" dirty="0" smtClean="0">
              <a:latin typeface="+mj-lt"/>
              <a:cs typeface="Meta Offc Pro"/>
            </a:endParaRPr>
          </a:p>
        </p:txBody>
      </p:sp>
    </p:spTree>
    <p:extLst>
      <p:ext uri="{BB962C8B-B14F-4D97-AF65-F5344CB8AC3E}">
        <p14:creationId xmlns:p14="http://schemas.microsoft.com/office/powerpoint/2010/main" val="20786247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452347" y="1817601"/>
            <a:ext cx="8223439" cy="10005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b="1" i="0">
                <a:latin typeface="Calibri" pitchFamily="34" charset="0"/>
                <a:cs typeface="Calibri" pitchFamily="34" charset="0"/>
              </a:defRPr>
            </a:lvl1pPr>
          </a:lstStyle>
          <a:p>
            <a:pPr lvl="0" algn="l" rtl="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dirty="0" smtClean="0"/>
              <a:t>Click to edit Master title style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0" hasCustomPrompt="1"/>
          </p:nvPr>
        </p:nvSpPr>
        <p:spPr>
          <a:xfrm>
            <a:off x="444467" y="2946400"/>
            <a:ext cx="6391275" cy="88423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600" b="0" i="0" baseline="0">
                <a:solidFill>
                  <a:schemeClr val="bg1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pPr lvl="0"/>
            <a:r>
              <a:rPr lang="en-US" dirty="0" smtClean="0"/>
              <a:t>SUBTITLE STYLE</a:t>
            </a:r>
            <a:endParaRPr lang="en-US" dirty="0"/>
          </a:p>
        </p:txBody>
      </p:sp>
      <p:sp>
        <p:nvSpPr>
          <p:cNvPr id="22" name="Content Placeholder 21"/>
          <p:cNvSpPr>
            <a:spLocks noGrp="1"/>
          </p:cNvSpPr>
          <p:nvPr>
            <p:ph sz="quarter" idx="13" hasCustomPrompt="1"/>
          </p:nvPr>
        </p:nvSpPr>
        <p:spPr>
          <a:xfrm>
            <a:off x="444467" y="4238484"/>
            <a:ext cx="3352800" cy="284362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600" b="0" i="0" baseline="0">
                <a:solidFill>
                  <a:schemeClr val="bg1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pPr lvl="0"/>
            <a:r>
              <a:rPr lang="en-US" dirty="0" smtClean="0"/>
              <a:t>Authors</a:t>
            </a:r>
            <a:endParaRPr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14" hasCustomPrompt="1"/>
          </p:nvPr>
        </p:nvSpPr>
        <p:spPr>
          <a:xfrm>
            <a:off x="4480280" y="6174160"/>
            <a:ext cx="4416425" cy="531440"/>
          </a:xfrm>
          <a:prstGeom prst="rect">
            <a:avLst/>
          </a:prstGeom>
        </p:spPr>
        <p:txBody>
          <a:bodyPr vert="horz"/>
          <a:lstStyle>
            <a:lvl1pPr marL="0" indent="0" algn="r">
              <a:buFontTx/>
              <a:buNone/>
              <a:defRPr sz="1200" b="0" i="0" baseline="0">
                <a:solidFill>
                  <a:schemeClr val="tx1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pPr lvl="0"/>
            <a:r>
              <a:rPr lang="en-US" dirty="0" smtClean="0"/>
              <a:t>Date: January 23, 2013</a:t>
            </a:r>
          </a:p>
          <a:p>
            <a:pPr lvl="0"/>
            <a:r>
              <a:rPr lang="en-US" dirty="0" smtClean="0"/>
              <a:t>Location: Washington D.C.</a:t>
            </a:r>
            <a:endParaRPr lang="en-US" dirty="0"/>
          </a:p>
        </p:txBody>
      </p:sp>
      <p:sp>
        <p:nvSpPr>
          <p:cNvPr id="28" name="Content Placeholder 27"/>
          <p:cNvSpPr>
            <a:spLocks noGrp="1"/>
          </p:cNvSpPr>
          <p:nvPr>
            <p:ph sz="quarter" idx="16" hasCustomPrompt="1"/>
          </p:nvPr>
        </p:nvSpPr>
        <p:spPr>
          <a:xfrm>
            <a:off x="444467" y="4644232"/>
            <a:ext cx="5984875" cy="849313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200" baseline="0">
                <a:solidFill>
                  <a:schemeClr val="bg1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pPr lvl="0"/>
            <a:r>
              <a:rPr lang="en-US" dirty="0" smtClean="0"/>
              <a:t>Multiple Author Names, Name Last Name, Name </a:t>
            </a:r>
            <a:r>
              <a:rPr lang="en-US" dirty="0" err="1" smtClean="0"/>
              <a:t>lastname</a:t>
            </a:r>
            <a:r>
              <a:rPr lang="en-US" dirty="0" smtClean="0"/>
              <a:t> &amp; name </a:t>
            </a:r>
            <a:r>
              <a:rPr lang="en-US" dirty="0" err="1" smtClean="0"/>
              <a:t>lastname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47948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Fig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Content Placeholder 2"/>
          <p:cNvSpPr>
            <a:spLocks noGrp="1"/>
          </p:cNvSpPr>
          <p:nvPr>
            <p:ph idx="1"/>
          </p:nvPr>
        </p:nvSpPr>
        <p:spPr>
          <a:xfrm>
            <a:off x="91440" y="1097280"/>
            <a:ext cx="4434840" cy="5029200"/>
          </a:xfrm>
          <a:prstGeom prst="rect">
            <a:avLst/>
          </a:prstGeom>
        </p:spPr>
        <p:txBody>
          <a:bodyPr/>
          <a:lstStyle>
            <a:lvl1pPr>
              <a:defRPr sz="2000" b="0" i="0">
                <a:solidFill>
                  <a:schemeClr val="tx1"/>
                </a:solidFill>
                <a:latin typeface="Calibri" pitchFamily="34" charset="0"/>
                <a:cs typeface="Calibri" pitchFamily="34" charset="0"/>
              </a:defRPr>
            </a:lvl1pPr>
            <a:lvl2pPr>
              <a:defRPr sz="1800" b="0" i="0">
                <a:solidFill>
                  <a:schemeClr val="tx1"/>
                </a:solidFill>
                <a:latin typeface="Calibri" pitchFamily="34" charset="0"/>
                <a:cs typeface="Calibri" pitchFamily="34" charset="0"/>
              </a:defRPr>
            </a:lvl2pPr>
            <a:lvl3pPr>
              <a:defRPr sz="1600" b="0" i="0">
                <a:solidFill>
                  <a:schemeClr val="tx1"/>
                </a:solidFill>
                <a:latin typeface="Calibri" pitchFamily="34" charset="0"/>
                <a:cs typeface="Calibri" pitchFamily="34" charset="0"/>
              </a:defRPr>
            </a:lvl3pPr>
            <a:lvl4pPr>
              <a:defRPr sz="1400" b="0" i="0">
                <a:solidFill>
                  <a:schemeClr val="tx1"/>
                </a:solidFill>
                <a:latin typeface="Calibri" pitchFamily="34" charset="0"/>
                <a:cs typeface="Calibri" pitchFamily="34" charset="0"/>
              </a:defRPr>
            </a:lvl4pPr>
            <a:lvl5pPr>
              <a:defRPr sz="1300" b="0" i="0">
                <a:solidFill>
                  <a:schemeClr val="tx1"/>
                </a:solidFill>
                <a:latin typeface="Calibri" pitchFamily="34" charset="0"/>
                <a:cs typeface="Calibri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7" name="Text Placeholder 6"/>
          <p:cNvSpPr>
            <a:spLocks noGrp="1"/>
          </p:cNvSpPr>
          <p:nvPr>
            <p:ph type="body" sz="quarter" idx="11" hasCustomPrompt="1"/>
          </p:nvPr>
        </p:nvSpPr>
        <p:spPr>
          <a:xfrm>
            <a:off x="91440" y="6217920"/>
            <a:ext cx="8321040" cy="548640"/>
          </a:xfrm>
          <a:prstGeom prst="rect">
            <a:avLst/>
          </a:prstGeom>
        </p:spPr>
        <p:txBody>
          <a:bodyPr anchor="b" anchorCtr="0"/>
          <a:lstStyle>
            <a:lvl1pPr marL="0" indent="0" algn="l">
              <a:spcBef>
                <a:spcPts val="0"/>
              </a:spcBef>
              <a:buFont typeface="Arial" pitchFamily="34" charset="0"/>
              <a:buNone/>
              <a:defRPr sz="1200" baseline="0">
                <a:solidFill>
                  <a:schemeClr val="tx1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pPr algn="l">
              <a:spcBef>
                <a:spcPts val="0"/>
              </a:spcBef>
            </a:pPr>
            <a:r>
              <a:rPr lang="en-US" dirty="0" smtClean="0"/>
              <a:t>Insert Source Here</a:t>
            </a:r>
          </a:p>
        </p:txBody>
      </p:sp>
      <p:sp>
        <p:nvSpPr>
          <p:cNvPr id="18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91440" y="91440"/>
            <a:ext cx="896112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>
                <a:latin typeface="Calibri" pitchFamily="34" charset="0"/>
              </a:defRPr>
            </a:lvl1pPr>
          </a:lstStyle>
          <a:p>
            <a:pPr lvl="0" algn="l" rtl="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Click to edit Master title style</a:t>
            </a:r>
            <a:endParaRPr lang="en-US" dirty="0" smtClean="0"/>
          </a:p>
        </p:txBody>
      </p:sp>
      <p:sp>
        <p:nvSpPr>
          <p:cNvPr id="19" name="Content Placeholder 2"/>
          <p:cNvSpPr>
            <a:spLocks noGrp="1"/>
          </p:cNvSpPr>
          <p:nvPr>
            <p:ph idx="12"/>
          </p:nvPr>
        </p:nvSpPr>
        <p:spPr>
          <a:xfrm>
            <a:off x="4617720" y="1097280"/>
            <a:ext cx="4434840" cy="5029200"/>
          </a:xfrm>
          <a:prstGeom prst="rect">
            <a:avLst/>
          </a:prstGeom>
        </p:spPr>
        <p:txBody>
          <a:bodyPr/>
          <a:lstStyle>
            <a:lvl1pPr>
              <a:defRPr sz="2000" b="0" i="0">
                <a:solidFill>
                  <a:schemeClr val="tx1"/>
                </a:solidFill>
                <a:latin typeface="Calibri" pitchFamily="34" charset="0"/>
                <a:cs typeface="Calibri" pitchFamily="34" charset="0"/>
              </a:defRPr>
            </a:lvl1pPr>
            <a:lvl2pPr>
              <a:defRPr sz="1800" b="0" i="0">
                <a:solidFill>
                  <a:schemeClr val="tx1"/>
                </a:solidFill>
                <a:latin typeface="Calibri" pitchFamily="34" charset="0"/>
                <a:cs typeface="Calibri" pitchFamily="34" charset="0"/>
              </a:defRPr>
            </a:lvl2pPr>
            <a:lvl3pPr>
              <a:defRPr sz="1600" b="0" i="0">
                <a:solidFill>
                  <a:schemeClr val="tx1"/>
                </a:solidFill>
                <a:latin typeface="Calibri" pitchFamily="34" charset="0"/>
                <a:cs typeface="Calibri" pitchFamily="34" charset="0"/>
              </a:defRPr>
            </a:lvl3pPr>
            <a:lvl4pPr>
              <a:defRPr sz="1400" b="0" i="0">
                <a:solidFill>
                  <a:schemeClr val="tx1"/>
                </a:solidFill>
                <a:latin typeface="Calibri" pitchFamily="34" charset="0"/>
                <a:cs typeface="Calibri" pitchFamily="34" charset="0"/>
              </a:defRPr>
            </a:lvl4pPr>
            <a:lvl5pPr>
              <a:defRPr sz="1300" b="0" i="0">
                <a:solidFill>
                  <a:schemeClr val="tx1"/>
                </a:solidFill>
                <a:latin typeface="Calibri" pitchFamily="34" charset="0"/>
                <a:cs typeface="Calibri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95990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Fig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91440" y="1097280"/>
            <a:ext cx="2926080" cy="5029200"/>
          </a:xfrm>
          <a:prstGeom prst="rect">
            <a:avLst/>
          </a:prstGeom>
        </p:spPr>
        <p:txBody>
          <a:bodyPr/>
          <a:lstStyle>
            <a:lvl1pPr>
              <a:defRPr sz="2000" b="0" i="0">
                <a:solidFill>
                  <a:schemeClr val="tx1"/>
                </a:solidFill>
                <a:latin typeface="Calibri" pitchFamily="34" charset="0"/>
                <a:cs typeface="Calibri" pitchFamily="34" charset="0"/>
              </a:defRPr>
            </a:lvl1pPr>
            <a:lvl2pPr>
              <a:defRPr sz="1800" b="0" i="0">
                <a:solidFill>
                  <a:schemeClr val="tx1"/>
                </a:solidFill>
                <a:latin typeface="Calibri" pitchFamily="34" charset="0"/>
                <a:cs typeface="Calibri" pitchFamily="34" charset="0"/>
              </a:defRPr>
            </a:lvl2pPr>
            <a:lvl3pPr>
              <a:defRPr sz="1600" b="0" i="0">
                <a:solidFill>
                  <a:schemeClr val="tx1"/>
                </a:solidFill>
                <a:latin typeface="Calibri" pitchFamily="34" charset="0"/>
                <a:cs typeface="Calibri" pitchFamily="34" charset="0"/>
              </a:defRPr>
            </a:lvl3pPr>
            <a:lvl4pPr>
              <a:defRPr sz="1400" b="0" i="0">
                <a:solidFill>
                  <a:schemeClr val="tx1"/>
                </a:solidFill>
                <a:latin typeface="Calibri" pitchFamily="34" charset="0"/>
                <a:cs typeface="Calibri" pitchFamily="34" charset="0"/>
              </a:defRPr>
            </a:lvl4pPr>
            <a:lvl5pPr>
              <a:defRPr sz="1300" b="0" i="0">
                <a:solidFill>
                  <a:schemeClr val="tx1"/>
                </a:solidFill>
                <a:latin typeface="Calibri" pitchFamily="34" charset="0"/>
                <a:cs typeface="Calibri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Text Placeholder 6"/>
          <p:cNvSpPr>
            <a:spLocks noGrp="1"/>
          </p:cNvSpPr>
          <p:nvPr>
            <p:ph type="body" sz="quarter" idx="11" hasCustomPrompt="1"/>
          </p:nvPr>
        </p:nvSpPr>
        <p:spPr>
          <a:xfrm>
            <a:off x="91440" y="6217920"/>
            <a:ext cx="8321040" cy="548640"/>
          </a:xfrm>
          <a:prstGeom prst="rect">
            <a:avLst/>
          </a:prstGeom>
        </p:spPr>
        <p:txBody>
          <a:bodyPr anchor="b" anchorCtr="0"/>
          <a:lstStyle>
            <a:lvl1pPr marL="0" indent="0" algn="l">
              <a:spcBef>
                <a:spcPts val="0"/>
              </a:spcBef>
              <a:buFont typeface="Arial" pitchFamily="34" charset="0"/>
              <a:buNone/>
              <a:defRPr sz="1200" baseline="0">
                <a:solidFill>
                  <a:schemeClr val="tx1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pPr algn="l">
              <a:spcBef>
                <a:spcPts val="0"/>
              </a:spcBef>
            </a:pPr>
            <a:r>
              <a:rPr lang="en-US" dirty="0" smtClean="0"/>
              <a:t>Insert Source Here</a:t>
            </a:r>
          </a:p>
        </p:txBody>
      </p:sp>
      <p:sp>
        <p:nvSpPr>
          <p:cNvPr id="14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91440" y="91440"/>
            <a:ext cx="896112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>
                <a:latin typeface="Calibri" pitchFamily="34" charset="0"/>
              </a:defRPr>
            </a:lvl1pPr>
          </a:lstStyle>
          <a:p>
            <a:pPr lvl="0" algn="l" rtl="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Click to edit Master title style</a:t>
            </a:r>
            <a:endParaRPr lang="en-US" dirty="0" smtClean="0"/>
          </a:p>
        </p:txBody>
      </p:sp>
      <p:sp>
        <p:nvSpPr>
          <p:cNvPr id="15" name="Content Placeholder 2"/>
          <p:cNvSpPr>
            <a:spLocks noGrp="1"/>
          </p:cNvSpPr>
          <p:nvPr>
            <p:ph idx="12"/>
          </p:nvPr>
        </p:nvSpPr>
        <p:spPr>
          <a:xfrm>
            <a:off x="3108960" y="1097280"/>
            <a:ext cx="2926080" cy="5029200"/>
          </a:xfrm>
          <a:prstGeom prst="rect">
            <a:avLst/>
          </a:prstGeom>
        </p:spPr>
        <p:txBody>
          <a:bodyPr/>
          <a:lstStyle>
            <a:lvl1pPr>
              <a:defRPr sz="2000" b="0" i="0">
                <a:solidFill>
                  <a:schemeClr val="tx1"/>
                </a:solidFill>
                <a:latin typeface="Calibri" pitchFamily="34" charset="0"/>
                <a:cs typeface="Calibri" pitchFamily="34" charset="0"/>
              </a:defRPr>
            </a:lvl1pPr>
            <a:lvl2pPr>
              <a:defRPr sz="1800" b="0" i="0">
                <a:solidFill>
                  <a:schemeClr val="tx1"/>
                </a:solidFill>
                <a:latin typeface="Calibri" pitchFamily="34" charset="0"/>
                <a:cs typeface="Calibri" pitchFamily="34" charset="0"/>
              </a:defRPr>
            </a:lvl2pPr>
            <a:lvl3pPr>
              <a:defRPr sz="1600" b="0" i="0">
                <a:solidFill>
                  <a:schemeClr val="tx1"/>
                </a:solidFill>
                <a:latin typeface="Calibri" pitchFamily="34" charset="0"/>
                <a:cs typeface="Calibri" pitchFamily="34" charset="0"/>
              </a:defRPr>
            </a:lvl3pPr>
            <a:lvl4pPr>
              <a:defRPr sz="1400" b="0" i="0">
                <a:solidFill>
                  <a:schemeClr val="tx1"/>
                </a:solidFill>
                <a:latin typeface="Calibri" pitchFamily="34" charset="0"/>
                <a:cs typeface="Calibri" pitchFamily="34" charset="0"/>
              </a:defRPr>
            </a:lvl4pPr>
            <a:lvl5pPr>
              <a:defRPr sz="1300" b="0" i="0">
                <a:solidFill>
                  <a:schemeClr val="tx1"/>
                </a:solidFill>
                <a:latin typeface="Calibri" pitchFamily="34" charset="0"/>
                <a:cs typeface="Calibri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6" name="Content Placeholder 2"/>
          <p:cNvSpPr>
            <a:spLocks noGrp="1"/>
          </p:cNvSpPr>
          <p:nvPr>
            <p:ph idx="13"/>
          </p:nvPr>
        </p:nvSpPr>
        <p:spPr>
          <a:xfrm>
            <a:off x="6126480" y="1097280"/>
            <a:ext cx="2926080" cy="5029200"/>
          </a:xfrm>
          <a:prstGeom prst="rect">
            <a:avLst/>
          </a:prstGeom>
        </p:spPr>
        <p:txBody>
          <a:bodyPr/>
          <a:lstStyle>
            <a:lvl1pPr>
              <a:defRPr sz="2000" b="0" i="0">
                <a:solidFill>
                  <a:schemeClr val="tx1"/>
                </a:solidFill>
                <a:latin typeface="Calibri" pitchFamily="34" charset="0"/>
                <a:cs typeface="Calibri" pitchFamily="34" charset="0"/>
              </a:defRPr>
            </a:lvl1pPr>
            <a:lvl2pPr>
              <a:defRPr sz="1800" b="0" i="0">
                <a:solidFill>
                  <a:schemeClr val="tx1"/>
                </a:solidFill>
                <a:latin typeface="Calibri" pitchFamily="34" charset="0"/>
                <a:cs typeface="Calibri" pitchFamily="34" charset="0"/>
              </a:defRPr>
            </a:lvl2pPr>
            <a:lvl3pPr>
              <a:defRPr sz="1600" b="0" i="0">
                <a:solidFill>
                  <a:schemeClr val="tx1"/>
                </a:solidFill>
                <a:latin typeface="Calibri" pitchFamily="34" charset="0"/>
                <a:cs typeface="Calibri" pitchFamily="34" charset="0"/>
              </a:defRPr>
            </a:lvl3pPr>
            <a:lvl4pPr>
              <a:defRPr sz="1400" b="0" i="0">
                <a:solidFill>
                  <a:schemeClr val="tx1"/>
                </a:solidFill>
                <a:latin typeface="Calibri" pitchFamily="34" charset="0"/>
                <a:cs typeface="Calibri" pitchFamily="34" charset="0"/>
              </a:defRPr>
            </a:lvl4pPr>
            <a:lvl5pPr>
              <a:defRPr sz="1300" b="0" i="0">
                <a:solidFill>
                  <a:schemeClr val="tx1"/>
                </a:solidFill>
                <a:latin typeface="Calibri" pitchFamily="34" charset="0"/>
                <a:cs typeface="Calibri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63415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6"/>
          <p:cNvSpPr>
            <a:spLocks noGrp="1"/>
          </p:cNvSpPr>
          <p:nvPr>
            <p:ph type="body" sz="quarter" idx="11" hasCustomPrompt="1"/>
          </p:nvPr>
        </p:nvSpPr>
        <p:spPr>
          <a:xfrm>
            <a:off x="91440" y="6217920"/>
            <a:ext cx="8321040" cy="548640"/>
          </a:xfrm>
          <a:prstGeom prst="rect">
            <a:avLst/>
          </a:prstGeom>
        </p:spPr>
        <p:txBody>
          <a:bodyPr anchor="b" anchorCtr="0"/>
          <a:lstStyle>
            <a:lvl1pPr marL="0" indent="0" algn="l">
              <a:spcBef>
                <a:spcPts val="0"/>
              </a:spcBef>
              <a:buFont typeface="Arial" pitchFamily="34" charset="0"/>
              <a:buNone/>
              <a:defRPr sz="1200" baseline="0">
                <a:solidFill>
                  <a:schemeClr val="tx1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pPr algn="l">
              <a:spcBef>
                <a:spcPts val="0"/>
              </a:spcBef>
            </a:pPr>
            <a:r>
              <a:rPr lang="en-US" dirty="0" smtClean="0"/>
              <a:t>Insert Source Here</a:t>
            </a:r>
          </a:p>
        </p:txBody>
      </p:sp>
      <p:sp>
        <p:nvSpPr>
          <p:cNvPr id="6" name="Title 5"/>
          <p:cNvSpPr>
            <a:spLocks noGrp="1" noChangeArrowheads="1"/>
          </p:cNvSpPr>
          <p:nvPr>
            <p:ph type="title"/>
          </p:nvPr>
        </p:nvSpPr>
        <p:spPr bwMode="auto">
          <a:xfrm>
            <a:off x="91440" y="91440"/>
            <a:ext cx="896112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>
                <a:latin typeface="Calibri" pitchFamily="34" charset="0"/>
              </a:defRPr>
            </a:lvl1pPr>
          </a:lstStyle>
          <a:p>
            <a:pPr lvl="0" algn="l" rtl="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Click to edit Master title style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3231233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" y="1097280"/>
            <a:ext cx="8961120" cy="5029200"/>
          </a:xfrm>
          <a:prstGeom prst="rect">
            <a:avLst/>
          </a:prstGeom>
        </p:spPr>
        <p:txBody>
          <a:bodyPr/>
          <a:lstStyle>
            <a:lvl1pPr>
              <a:defRPr sz="2000" b="0" i="0">
                <a:solidFill>
                  <a:schemeClr val="tx1"/>
                </a:solidFill>
                <a:latin typeface="Calibri" pitchFamily="34" charset="0"/>
                <a:cs typeface="Calibri" pitchFamily="34" charset="0"/>
              </a:defRPr>
            </a:lvl1pPr>
            <a:lvl2pPr>
              <a:defRPr sz="1800" b="0" i="0">
                <a:solidFill>
                  <a:schemeClr val="tx1"/>
                </a:solidFill>
                <a:latin typeface="Calibri" pitchFamily="34" charset="0"/>
                <a:cs typeface="Calibri" pitchFamily="34" charset="0"/>
              </a:defRPr>
            </a:lvl2pPr>
            <a:lvl3pPr>
              <a:defRPr sz="1600" b="0" i="0">
                <a:solidFill>
                  <a:schemeClr val="tx1"/>
                </a:solidFill>
                <a:latin typeface="Calibri" pitchFamily="34" charset="0"/>
                <a:cs typeface="Calibri" pitchFamily="34" charset="0"/>
              </a:defRPr>
            </a:lvl3pPr>
            <a:lvl4pPr>
              <a:defRPr sz="1400" b="0" i="0">
                <a:solidFill>
                  <a:schemeClr val="tx1"/>
                </a:solidFill>
                <a:latin typeface="Calibri" pitchFamily="34" charset="0"/>
                <a:cs typeface="Calibri" pitchFamily="34" charset="0"/>
              </a:defRPr>
            </a:lvl4pPr>
            <a:lvl5pPr>
              <a:defRPr sz="1300" b="0" i="0">
                <a:solidFill>
                  <a:schemeClr val="tx1"/>
                </a:solidFill>
                <a:latin typeface="Calibri" pitchFamily="34" charset="0"/>
                <a:cs typeface="Calibri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Text Placeholder 6"/>
          <p:cNvSpPr>
            <a:spLocks noGrp="1"/>
          </p:cNvSpPr>
          <p:nvPr>
            <p:ph type="body" sz="quarter" idx="11" hasCustomPrompt="1"/>
          </p:nvPr>
        </p:nvSpPr>
        <p:spPr>
          <a:xfrm>
            <a:off x="91440" y="6217920"/>
            <a:ext cx="8321040" cy="548640"/>
          </a:xfrm>
          <a:prstGeom prst="rect">
            <a:avLst/>
          </a:prstGeom>
        </p:spPr>
        <p:txBody>
          <a:bodyPr anchor="b" anchorCtr="0"/>
          <a:lstStyle>
            <a:lvl1pPr marL="0" indent="0" algn="l">
              <a:spcBef>
                <a:spcPts val="0"/>
              </a:spcBef>
              <a:buFont typeface="Arial" pitchFamily="34" charset="0"/>
              <a:buNone/>
              <a:defRPr sz="1200" baseline="0">
                <a:solidFill>
                  <a:schemeClr val="tx1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pPr algn="l">
              <a:spcBef>
                <a:spcPts val="0"/>
              </a:spcBef>
            </a:pPr>
            <a:r>
              <a:rPr lang="en-US" dirty="0" smtClean="0"/>
              <a:t>Insert Source Here</a:t>
            </a:r>
          </a:p>
        </p:txBody>
      </p:sp>
      <p:sp>
        <p:nvSpPr>
          <p:cNvPr id="10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91440" y="91440"/>
            <a:ext cx="896112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>
                <a:latin typeface="Calibri" pitchFamily="34" charset="0"/>
              </a:defRPr>
            </a:lvl1pPr>
          </a:lstStyle>
          <a:p>
            <a:pPr lvl="0" algn="l" rtl="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Click to edit Master title style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2917447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 pla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0" y="182879"/>
            <a:ext cx="9144000" cy="914400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 algn="l">
              <a:defRPr sz="2200" b="1">
                <a:latin typeface="Calibri" pitchFamily="34" charset="0"/>
                <a:cs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0"/>
          </p:nvPr>
        </p:nvSpPr>
        <p:spPr>
          <a:xfrm>
            <a:off x="91440" y="1188720"/>
            <a:ext cx="8961120" cy="338554"/>
          </a:xfrm>
          <a:prstGeom prst="rect">
            <a:avLst/>
          </a:prstGeom>
        </p:spPr>
        <p:txBody>
          <a:bodyPr anchor="t" anchorCtr="0">
            <a:spAutoFit/>
          </a:bodyPr>
          <a:lstStyle>
            <a:lvl1pPr marL="0" indent="0">
              <a:spcBef>
                <a:spcPts val="0"/>
              </a:spcBef>
              <a:buNone/>
              <a:defRPr sz="1600" b="0" baseline="0">
                <a:latin typeface="+mn-lt"/>
                <a:cs typeface="Calibri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992756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" y="1371600"/>
            <a:ext cx="8961120" cy="4754880"/>
          </a:xfrm>
          <a:prstGeom prst="rect">
            <a:avLst/>
          </a:prstGeom>
        </p:spPr>
        <p:txBody>
          <a:bodyPr/>
          <a:lstStyle>
            <a:lvl1pPr>
              <a:defRPr sz="2000" b="0" i="0">
                <a:solidFill>
                  <a:schemeClr val="tx1"/>
                </a:solidFill>
                <a:latin typeface="Calibri" pitchFamily="34" charset="0"/>
                <a:cs typeface="Calibri" pitchFamily="34" charset="0"/>
              </a:defRPr>
            </a:lvl1pPr>
            <a:lvl2pPr>
              <a:defRPr sz="1800" b="0" i="0">
                <a:solidFill>
                  <a:schemeClr val="tx1"/>
                </a:solidFill>
                <a:latin typeface="Calibri" pitchFamily="34" charset="0"/>
                <a:cs typeface="Calibri" pitchFamily="34" charset="0"/>
              </a:defRPr>
            </a:lvl2pPr>
            <a:lvl3pPr>
              <a:defRPr sz="1600" b="0" i="0">
                <a:solidFill>
                  <a:schemeClr val="tx1"/>
                </a:solidFill>
                <a:latin typeface="Calibri" pitchFamily="34" charset="0"/>
                <a:cs typeface="Calibri" pitchFamily="34" charset="0"/>
              </a:defRPr>
            </a:lvl3pPr>
            <a:lvl4pPr>
              <a:defRPr sz="1400" b="0" i="0">
                <a:solidFill>
                  <a:schemeClr val="tx1"/>
                </a:solidFill>
                <a:latin typeface="Calibri" pitchFamily="34" charset="0"/>
                <a:cs typeface="Calibri" pitchFamily="34" charset="0"/>
              </a:defRPr>
            </a:lvl4pPr>
            <a:lvl5pPr>
              <a:defRPr sz="1300" b="0" i="0">
                <a:solidFill>
                  <a:schemeClr val="tx1"/>
                </a:solidFill>
                <a:latin typeface="Calibri" pitchFamily="34" charset="0"/>
                <a:cs typeface="Calibri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9" name="Text Placeholder 6"/>
          <p:cNvSpPr>
            <a:spLocks noGrp="1"/>
          </p:cNvSpPr>
          <p:nvPr>
            <p:ph type="body" sz="quarter" idx="11" hasCustomPrompt="1"/>
          </p:nvPr>
        </p:nvSpPr>
        <p:spPr>
          <a:xfrm>
            <a:off x="91440" y="6217920"/>
            <a:ext cx="8321040" cy="548640"/>
          </a:xfrm>
          <a:prstGeom prst="rect">
            <a:avLst/>
          </a:prstGeom>
        </p:spPr>
        <p:txBody>
          <a:bodyPr anchor="b" anchorCtr="0"/>
          <a:lstStyle>
            <a:lvl1pPr marL="0" indent="0" algn="l">
              <a:spcBef>
                <a:spcPts val="0"/>
              </a:spcBef>
              <a:buFont typeface="Arial" pitchFamily="34" charset="0"/>
              <a:buNone/>
              <a:defRPr sz="1200" baseline="0">
                <a:solidFill>
                  <a:schemeClr val="tx1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pPr algn="l">
              <a:spcBef>
                <a:spcPts val="0"/>
              </a:spcBef>
            </a:pPr>
            <a:r>
              <a:rPr lang="en-US" dirty="0" smtClean="0"/>
              <a:t>Insert Source Here</a:t>
            </a:r>
          </a:p>
        </p:txBody>
      </p:sp>
      <p:sp>
        <p:nvSpPr>
          <p:cNvPr id="32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91440" y="365760"/>
            <a:ext cx="896112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34" charset="0"/>
              </a:defRPr>
            </a:lvl1pPr>
          </a:lstStyle>
          <a:p>
            <a:pPr lvl="0" algn="l" rtl="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Click to edit Master title style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9375117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Fig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Content Placeholder 2"/>
          <p:cNvSpPr>
            <a:spLocks noGrp="1"/>
          </p:cNvSpPr>
          <p:nvPr>
            <p:ph idx="1"/>
          </p:nvPr>
        </p:nvSpPr>
        <p:spPr>
          <a:xfrm>
            <a:off x="91440" y="1371600"/>
            <a:ext cx="4434840" cy="4754880"/>
          </a:xfrm>
          <a:prstGeom prst="rect">
            <a:avLst/>
          </a:prstGeom>
        </p:spPr>
        <p:txBody>
          <a:bodyPr/>
          <a:lstStyle>
            <a:lvl1pPr>
              <a:defRPr sz="2000" b="0" i="0">
                <a:solidFill>
                  <a:schemeClr val="tx1"/>
                </a:solidFill>
                <a:latin typeface="Calibri" pitchFamily="34" charset="0"/>
                <a:cs typeface="Calibri" pitchFamily="34" charset="0"/>
              </a:defRPr>
            </a:lvl1pPr>
            <a:lvl2pPr>
              <a:defRPr sz="1800" b="0" i="0">
                <a:solidFill>
                  <a:schemeClr val="tx1"/>
                </a:solidFill>
                <a:latin typeface="Calibri" pitchFamily="34" charset="0"/>
                <a:cs typeface="Calibri" pitchFamily="34" charset="0"/>
              </a:defRPr>
            </a:lvl2pPr>
            <a:lvl3pPr>
              <a:defRPr sz="1600" b="0" i="0">
                <a:solidFill>
                  <a:schemeClr val="tx1"/>
                </a:solidFill>
                <a:latin typeface="Calibri" pitchFamily="34" charset="0"/>
                <a:cs typeface="Calibri" pitchFamily="34" charset="0"/>
              </a:defRPr>
            </a:lvl3pPr>
            <a:lvl4pPr>
              <a:defRPr sz="1400" b="0" i="0">
                <a:solidFill>
                  <a:schemeClr val="tx1"/>
                </a:solidFill>
                <a:latin typeface="Calibri" pitchFamily="34" charset="0"/>
                <a:cs typeface="Calibri" pitchFamily="34" charset="0"/>
              </a:defRPr>
            </a:lvl4pPr>
            <a:lvl5pPr>
              <a:defRPr sz="1300" b="0" i="0">
                <a:solidFill>
                  <a:schemeClr val="tx1"/>
                </a:solidFill>
                <a:latin typeface="Calibri" pitchFamily="34" charset="0"/>
                <a:cs typeface="Calibri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7" name="Text Placeholder 6"/>
          <p:cNvSpPr>
            <a:spLocks noGrp="1"/>
          </p:cNvSpPr>
          <p:nvPr>
            <p:ph type="body" sz="quarter" idx="11" hasCustomPrompt="1"/>
          </p:nvPr>
        </p:nvSpPr>
        <p:spPr>
          <a:xfrm>
            <a:off x="91440" y="6217920"/>
            <a:ext cx="8321040" cy="548640"/>
          </a:xfrm>
          <a:prstGeom prst="rect">
            <a:avLst/>
          </a:prstGeom>
        </p:spPr>
        <p:txBody>
          <a:bodyPr anchor="b" anchorCtr="0"/>
          <a:lstStyle>
            <a:lvl1pPr marL="0" indent="0" algn="l">
              <a:spcBef>
                <a:spcPts val="0"/>
              </a:spcBef>
              <a:buFont typeface="Arial" pitchFamily="34" charset="0"/>
              <a:buNone/>
              <a:defRPr sz="1200" baseline="0">
                <a:solidFill>
                  <a:schemeClr val="tx1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pPr algn="l">
              <a:spcBef>
                <a:spcPts val="0"/>
              </a:spcBef>
            </a:pPr>
            <a:r>
              <a:rPr lang="en-US" dirty="0" smtClean="0"/>
              <a:t>Insert Source Here</a:t>
            </a:r>
          </a:p>
        </p:txBody>
      </p:sp>
      <p:sp>
        <p:nvSpPr>
          <p:cNvPr id="19" name="Content Placeholder 2"/>
          <p:cNvSpPr>
            <a:spLocks noGrp="1"/>
          </p:cNvSpPr>
          <p:nvPr>
            <p:ph idx="12"/>
          </p:nvPr>
        </p:nvSpPr>
        <p:spPr>
          <a:xfrm>
            <a:off x="4617720" y="1371600"/>
            <a:ext cx="4434840" cy="4754880"/>
          </a:xfrm>
          <a:prstGeom prst="rect">
            <a:avLst/>
          </a:prstGeom>
        </p:spPr>
        <p:txBody>
          <a:bodyPr/>
          <a:lstStyle>
            <a:lvl1pPr>
              <a:defRPr sz="2000" b="0" i="0">
                <a:solidFill>
                  <a:schemeClr val="tx1"/>
                </a:solidFill>
                <a:latin typeface="Calibri" pitchFamily="34" charset="0"/>
                <a:cs typeface="Calibri" pitchFamily="34" charset="0"/>
              </a:defRPr>
            </a:lvl1pPr>
            <a:lvl2pPr>
              <a:defRPr sz="1800" b="0" i="0">
                <a:solidFill>
                  <a:schemeClr val="tx1"/>
                </a:solidFill>
                <a:latin typeface="Calibri" pitchFamily="34" charset="0"/>
                <a:cs typeface="Calibri" pitchFamily="34" charset="0"/>
              </a:defRPr>
            </a:lvl2pPr>
            <a:lvl3pPr>
              <a:defRPr sz="1600" b="0" i="0">
                <a:solidFill>
                  <a:schemeClr val="tx1"/>
                </a:solidFill>
                <a:latin typeface="Calibri" pitchFamily="34" charset="0"/>
                <a:cs typeface="Calibri" pitchFamily="34" charset="0"/>
              </a:defRPr>
            </a:lvl3pPr>
            <a:lvl4pPr>
              <a:defRPr sz="1400" b="0" i="0">
                <a:solidFill>
                  <a:schemeClr val="tx1"/>
                </a:solidFill>
                <a:latin typeface="Calibri" pitchFamily="34" charset="0"/>
                <a:cs typeface="Calibri" pitchFamily="34" charset="0"/>
              </a:defRPr>
            </a:lvl4pPr>
            <a:lvl5pPr>
              <a:defRPr sz="1300" b="0" i="0">
                <a:solidFill>
                  <a:schemeClr val="tx1"/>
                </a:solidFill>
                <a:latin typeface="Calibri" pitchFamily="34" charset="0"/>
                <a:cs typeface="Calibri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Title 5"/>
          <p:cNvSpPr>
            <a:spLocks noGrp="1" noChangeArrowheads="1"/>
          </p:cNvSpPr>
          <p:nvPr>
            <p:ph type="title"/>
          </p:nvPr>
        </p:nvSpPr>
        <p:spPr bwMode="auto">
          <a:xfrm>
            <a:off x="91440" y="365760"/>
            <a:ext cx="896112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34" charset="0"/>
              </a:defRPr>
            </a:lvl1pPr>
          </a:lstStyle>
          <a:p>
            <a:pPr lvl="0" algn="l" rtl="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dirty="0" smtClean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1249798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Fig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91440" y="1371600"/>
            <a:ext cx="2926080" cy="4754880"/>
          </a:xfrm>
          <a:prstGeom prst="rect">
            <a:avLst/>
          </a:prstGeom>
        </p:spPr>
        <p:txBody>
          <a:bodyPr/>
          <a:lstStyle>
            <a:lvl1pPr>
              <a:defRPr sz="2000" b="0" i="0">
                <a:solidFill>
                  <a:schemeClr val="tx1"/>
                </a:solidFill>
                <a:latin typeface="Calibri" pitchFamily="34" charset="0"/>
                <a:cs typeface="Calibri" pitchFamily="34" charset="0"/>
              </a:defRPr>
            </a:lvl1pPr>
            <a:lvl2pPr>
              <a:defRPr sz="1800" b="0" i="0">
                <a:solidFill>
                  <a:schemeClr val="tx1"/>
                </a:solidFill>
                <a:latin typeface="Calibri" pitchFamily="34" charset="0"/>
                <a:cs typeface="Calibri" pitchFamily="34" charset="0"/>
              </a:defRPr>
            </a:lvl2pPr>
            <a:lvl3pPr>
              <a:defRPr sz="1600" b="0" i="0">
                <a:solidFill>
                  <a:schemeClr val="tx1"/>
                </a:solidFill>
                <a:latin typeface="Calibri" pitchFamily="34" charset="0"/>
                <a:cs typeface="Calibri" pitchFamily="34" charset="0"/>
              </a:defRPr>
            </a:lvl3pPr>
            <a:lvl4pPr>
              <a:defRPr sz="1400" b="0" i="0">
                <a:solidFill>
                  <a:schemeClr val="tx1"/>
                </a:solidFill>
                <a:latin typeface="Calibri" pitchFamily="34" charset="0"/>
                <a:cs typeface="Calibri" pitchFamily="34" charset="0"/>
              </a:defRPr>
            </a:lvl4pPr>
            <a:lvl5pPr>
              <a:defRPr sz="1300" b="0" i="0">
                <a:solidFill>
                  <a:schemeClr val="tx1"/>
                </a:solidFill>
                <a:latin typeface="Calibri" pitchFamily="34" charset="0"/>
                <a:cs typeface="Calibri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Text Placeholder 6"/>
          <p:cNvSpPr>
            <a:spLocks noGrp="1"/>
          </p:cNvSpPr>
          <p:nvPr>
            <p:ph type="body" sz="quarter" idx="11" hasCustomPrompt="1"/>
          </p:nvPr>
        </p:nvSpPr>
        <p:spPr>
          <a:xfrm>
            <a:off x="91440" y="6217920"/>
            <a:ext cx="8321040" cy="548640"/>
          </a:xfrm>
          <a:prstGeom prst="rect">
            <a:avLst/>
          </a:prstGeom>
        </p:spPr>
        <p:txBody>
          <a:bodyPr anchor="b" anchorCtr="0"/>
          <a:lstStyle>
            <a:lvl1pPr marL="0" indent="0" algn="l">
              <a:spcBef>
                <a:spcPts val="0"/>
              </a:spcBef>
              <a:buFont typeface="Arial" pitchFamily="34" charset="0"/>
              <a:buNone/>
              <a:defRPr sz="1200" baseline="0">
                <a:solidFill>
                  <a:schemeClr val="tx1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pPr algn="l">
              <a:spcBef>
                <a:spcPts val="0"/>
              </a:spcBef>
            </a:pPr>
            <a:r>
              <a:rPr lang="en-US" dirty="0" smtClean="0"/>
              <a:t>Insert Source Here</a:t>
            </a:r>
          </a:p>
        </p:txBody>
      </p:sp>
      <p:sp>
        <p:nvSpPr>
          <p:cNvPr id="15" name="Content Placeholder 2"/>
          <p:cNvSpPr>
            <a:spLocks noGrp="1"/>
          </p:cNvSpPr>
          <p:nvPr>
            <p:ph idx="12"/>
          </p:nvPr>
        </p:nvSpPr>
        <p:spPr>
          <a:xfrm>
            <a:off x="3108960" y="1371600"/>
            <a:ext cx="2926080" cy="4754880"/>
          </a:xfrm>
          <a:prstGeom prst="rect">
            <a:avLst/>
          </a:prstGeom>
        </p:spPr>
        <p:txBody>
          <a:bodyPr/>
          <a:lstStyle>
            <a:lvl1pPr>
              <a:defRPr sz="2000" b="0" i="0">
                <a:solidFill>
                  <a:schemeClr val="tx1"/>
                </a:solidFill>
                <a:latin typeface="Calibri" pitchFamily="34" charset="0"/>
                <a:cs typeface="Calibri" pitchFamily="34" charset="0"/>
              </a:defRPr>
            </a:lvl1pPr>
            <a:lvl2pPr>
              <a:defRPr sz="1800" b="0" i="0">
                <a:solidFill>
                  <a:schemeClr val="tx1"/>
                </a:solidFill>
                <a:latin typeface="Calibri" pitchFamily="34" charset="0"/>
                <a:cs typeface="Calibri" pitchFamily="34" charset="0"/>
              </a:defRPr>
            </a:lvl2pPr>
            <a:lvl3pPr>
              <a:defRPr sz="1600" b="0" i="0">
                <a:solidFill>
                  <a:schemeClr val="tx1"/>
                </a:solidFill>
                <a:latin typeface="Calibri" pitchFamily="34" charset="0"/>
                <a:cs typeface="Calibri" pitchFamily="34" charset="0"/>
              </a:defRPr>
            </a:lvl3pPr>
            <a:lvl4pPr>
              <a:defRPr sz="1400" b="0" i="0">
                <a:solidFill>
                  <a:schemeClr val="tx1"/>
                </a:solidFill>
                <a:latin typeface="Calibri" pitchFamily="34" charset="0"/>
                <a:cs typeface="Calibri" pitchFamily="34" charset="0"/>
              </a:defRPr>
            </a:lvl4pPr>
            <a:lvl5pPr>
              <a:defRPr sz="1300" b="0" i="0">
                <a:solidFill>
                  <a:schemeClr val="tx1"/>
                </a:solidFill>
                <a:latin typeface="Calibri" pitchFamily="34" charset="0"/>
                <a:cs typeface="Calibri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6" name="Content Placeholder 2"/>
          <p:cNvSpPr>
            <a:spLocks noGrp="1"/>
          </p:cNvSpPr>
          <p:nvPr>
            <p:ph idx="13"/>
          </p:nvPr>
        </p:nvSpPr>
        <p:spPr>
          <a:xfrm>
            <a:off x="6126480" y="1371600"/>
            <a:ext cx="2926080" cy="4754880"/>
          </a:xfrm>
          <a:prstGeom prst="rect">
            <a:avLst/>
          </a:prstGeom>
        </p:spPr>
        <p:txBody>
          <a:bodyPr/>
          <a:lstStyle>
            <a:lvl1pPr>
              <a:defRPr sz="2000" b="0" i="0">
                <a:solidFill>
                  <a:schemeClr val="tx1"/>
                </a:solidFill>
                <a:latin typeface="Calibri" pitchFamily="34" charset="0"/>
                <a:cs typeface="Calibri" pitchFamily="34" charset="0"/>
              </a:defRPr>
            </a:lvl1pPr>
            <a:lvl2pPr>
              <a:defRPr sz="1800" b="0" i="0">
                <a:solidFill>
                  <a:schemeClr val="tx1"/>
                </a:solidFill>
                <a:latin typeface="Calibri" pitchFamily="34" charset="0"/>
                <a:cs typeface="Calibri" pitchFamily="34" charset="0"/>
              </a:defRPr>
            </a:lvl2pPr>
            <a:lvl3pPr>
              <a:defRPr sz="1600" b="0" i="0">
                <a:solidFill>
                  <a:schemeClr val="tx1"/>
                </a:solidFill>
                <a:latin typeface="Calibri" pitchFamily="34" charset="0"/>
                <a:cs typeface="Calibri" pitchFamily="34" charset="0"/>
              </a:defRPr>
            </a:lvl3pPr>
            <a:lvl4pPr>
              <a:defRPr sz="1400" b="0" i="0">
                <a:solidFill>
                  <a:schemeClr val="tx1"/>
                </a:solidFill>
                <a:latin typeface="Calibri" pitchFamily="34" charset="0"/>
                <a:cs typeface="Calibri" pitchFamily="34" charset="0"/>
              </a:defRPr>
            </a:lvl4pPr>
            <a:lvl5pPr>
              <a:defRPr sz="1300" b="0" i="0">
                <a:solidFill>
                  <a:schemeClr val="tx1"/>
                </a:solidFill>
                <a:latin typeface="Calibri" pitchFamily="34" charset="0"/>
                <a:cs typeface="Calibri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91440" y="365760"/>
            <a:ext cx="896112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34" charset="0"/>
              </a:defRPr>
            </a:lvl1pPr>
          </a:lstStyle>
          <a:p>
            <a:pPr lvl="0" algn="l" rtl="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Click to edit Master title style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6881671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9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png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10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1.png"/><Relationship Id="rId5" Type="http://schemas.openxmlformats.org/officeDocument/2006/relationships/theme" Target="../theme/theme3.xml"/><Relationship Id="rId4" Type="http://schemas.openxmlformats.org/officeDocument/2006/relationships/slideLayout" Target="../slideLayouts/slideLayout14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1.png"/><Relationship Id="rId5" Type="http://schemas.openxmlformats.org/officeDocument/2006/relationships/theme" Target="../theme/theme4.xml"/><Relationship Id="rId4" Type="http://schemas.openxmlformats.org/officeDocument/2006/relationships/slideLayout" Target="../slideLayouts/slideLayout18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5.xml"/><Relationship Id="rId1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9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91440" y="91440"/>
            <a:ext cx="896112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 algn="l" rtl="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Click to edit Master title style</a:t>
            </a:r>
            <a:endParaRPr lang="en-US" dirty="0" smtClean="0"/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8503920" y="6217920"/>
            <a:ext cx="548640" cy="551434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 userDrawn="1"/>
        </p:nvSpPr>
        <p:spPr>
          <a:xfrm>
            <a:off x="8220656" y="76200"/>
            <a:ext cx="82381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 smtClean="0">
                <a:latin typeface="+mj-lt"/>
                <a:cs typeface="Meta Offc Pro"/>
              </a:rPr>
              <a:t>Figure  </a:t>
            </a:r>
            <a:fld id="{5ABE8662-53E4-4D6F-9B2C-A09F351B2597}" type="slidenum">
              <a:rPr lang="en-US" sz="1200" smtClean="0">
                <a:latin typeface="+mj-lt"/>
                <a:cs typeface="Meta Offc Pro"/>
              </a:rPr>
              <a:t>‹#›</a:t>
            </a:fld>
            <a:endParaRPr lang="en-US" sz="1200" dirty="0" smtClean="0">
              <a:latin typeface="+mj-lt"/>
              <a:cs typeface="Meta Offc Pro"/>
            </a:endParaRPr>
          </a:p>
        </p:txBody>
      </p:sp>
    </p:spTree>
    <p:extLst>
      <p:ext uri="{BB962C8B-B14F-4D97-AF65-F5344CB8AC3E}">
        <p14:creationId xmlns:p14="http://schemas.microsoft.com/office/powerpoint/2010/main" val="24417165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4" r:id="rId2"/>
    <p:sldLayoutId id="2147483665" r:id="rId3"/>
    <p:sldLayoutId id="2147483663" r:id="rId4"/>
    <p:sldLayoutId id="2147483684" r:id="rId5"/>
    <p:sldLayoutId id="2147483686" r:id="rId6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lang="en-US" sz="2800" b="1" i="0" dirty="0" smtClean="0">
          <a:solidFill>
            <a:srgbClr val="000000"/>
          </a:solidFill>
          <a:latin typeface="Calibri" pitchFamily="34" charset="0"/>
          <a:ea typeface="+mj-ea"/>
          <a:cs typeface="Calibri" pitchFamily="34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Tahoma" pitchFamily="34" charset="0"/>
          <a:cs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Tahoma" pitchFamily="34" charset="0"/>
          <a:cs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Tahoma" pitchFamily="34" charset="0"/>
          <a:cs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Tahoma" pitchFamily="34" charset="0"/>
          <a:cs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Tahoma" pitchFamily="34" charset="0"/>
          <a:cs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Tahoma" pitchFamily="34" charset="0"/>
          <a:cs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Tahoma" pitchFamily="34" charset="0"/>
          <a:cs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Tahoma" pitchFamily="34" charset="0"/>
          <a:cs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lumMod val="85000"/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9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91440" y="365760"/>
            <a:ext cx="896112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 algn="l" rtl="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dirty="0" smtClean="0"/>
              <a:t>Click to edit Master title style</a:t>
            </a:r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503920" y="6217920"/>
            <a:ext cx="548640" cy="551434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91440" y="91440"/>
            <a:ext cx="89611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400" b="1" dirty="0" smtClean="0">
                <a:latin typeface="Calibri" pitchFamily="34" charset="0"/>
                <a:cs typeface="Meta Offc Pro"/>
              </a:rPr>
              <a:t>Exhibit </a:t>
            </a:r>
            <a:fld id="{0C16F13B-3659-4888-B784-82F22626CC5F}" type="slidenum">
              <a:rPr lang="en-US" sz="1400" b="1" smtClean="0">
                <a:latin typeface="Calibri" pitchFamily="34" charset="0"/>
                <a:cs typeface="Meta Offc Pro"/>
              </a:rPr>
              <a:pPr algn="l"/>
              <a:t>‹#›</a:t>
            </a:fld>
            <a:endParaRPr lang="en-US" sz="1400" b="1" dirty="0" smtClean="0">
              <a:latin typeface="Calibri" pitchFamily="34" charset="0"/>
              <a:cs typeface="Meta Offc Pro"/>
            </a:endParaRPr>
          </a:p>
        </p:txBody>
      </p:sp>
      <p:sp>
        <p:nvSpPr>
          <p:cNvPr id="6" name="TextBox 5"/>
          <p:cNvSpPr txBox="1"/>
          <p:nvPr userDrawn="1"/>
        </p:nvSpPr>
        <p:spPr>
          <a:xfrm>
            <a:off x="8220656" y="76200"/>
            <a:ext cx="82381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 smtClean="0">
                <a:latin typeface="+mj-lt"/>
                <a:cs typeface="Meta Offc Pro"/>
              </a:rPr>
              <a:t>Figure  </a:t>
            </a:r>
            <a:fld id="{5ABE8662-53E4-4D6F-9B2C-A09F351B2597}" type="slidenum">
              <a:rPr lang="en-US" sz="1200" smtClean="0">
                <a:latin typeface="+mj-lt"/>
                <a:cs typeface="Meta Offc Pro"/>
              </a:rPr>
              <a:t>‹#›</a:t>
            </a:fld>
            <a:endParaRPr lang="en-US" sz="1200" dirty="0" smtClean="0">
              <a:latin typeface="+mj-lt"/>
              <a:cs typeface="Meta Offc Pro"/>
            </a:endParaRPr>
          </a:p>
        </p:txBody>
      </p:sp>
    </p:spTree>
    <p:extLst>
      <p:ext uri="{BB962C8B-B14F-4D97-AF65-F5344CB8AC3E}">
        <p14:creationId xmlns:p14="http://schemas.microsoft.com/office/powerpoint/2010/main" val="6482460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  <p:sldLayoutId id="2147483670" r:id="rId2"/>
    <p:sldLayoutId id="2147483671" r:id="rId3"/>
    <p:sldLayoutId id="2147483672" r:id="rId4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lang="en-US" sz="2800" b="1" i="0" dirty="0" smtClean="0">
          <a:solidFill>
            <a:srgbClr val="000000"/>
          </a:solidFill>
          <a:latin typeface="Calibri" pitchFamily="34" charset="0"/>
          <a:ea typeface="+mj-ea"/>
          <a:cs typeface="Calibri" pitchFamily="34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Tahoma" pitchFamily="34" charset="0"/>
          <a:cs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Tahoma" pitchFamily="34" charset="0"/>
          <a:cs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Tahoma" pitchFamily="34" charset="0"/>
          <a:cs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Tahoma" pitchFamily="34" charset="0"/>
          <a:cs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Tahoma" pitchFamily="34" charset="0"/>
          <a:cs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Tahoma" pitchFamily="34" charset="0"/>
          <a:cs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Tahoma" pitchFamily="34" charset="0"/>
          <a:cs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Tahoma" pitchFamily="34" charset="0"/>
          <a:cs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lumMod val="85000"/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9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91440" y="365760"/>
            <a:ext cx="896112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 algn="l" rtl="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dirty="0" smtClean="0"/>
              <a:t>Click to edit Master title style</a:t>
            </a:r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503920" y="6217920"/>
            <a:ext cx="548640" cy="55143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8827897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lang="en-US" sz="2800" b="1" i="0" dirty="0" smtClean="0">
          <a:solidFill>
            <a:srgbClr val="000000"/>
          </a:solidFill>
          <a:latin typeface="Calibri" pitchFamily="34" charset="0"/>
          <a:ea typeface="+mj-ea"/>
          <a:cs typeface="Calibri" pitchFamily="34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Tahoma" pitchFamily="34" charset="0"/>
          <a:cs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Tahoma" pitchFamily="34" charset="0"/>
          <a:cs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Tahoma" pitchFamily="34" charset="0"/>
          <a:cs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Tahoma" pitchFamily="34" charset="0"/>
          <a:cs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Tahoma" pitchFamily="34" charset="0"/>
          <a:cs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Tahoma" pitchFamily="34" charset="0"/>
          <a:cs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Tahoma" pitchFamily="34" charset="0"/>
          <a:cs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Tahoma" pitchFamily="34" charset="0"/>
          <a:cs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lumMod val="85000"/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9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91440" y="365760"/>
            <a:ext cx="896112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 algn="l" rtl="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dirty="0" smtClean="0"/>
              <a:t>Click to edit Master title style</a:t>
            </a:r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503920" y="6217920"/>
            <a:ext cx="548640" cy="55143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2857797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681" r:id="rId2"/>
    <p:sldLayoutId id="2147483682" r:id="rId3"/>
    <p:sldLayoutId id="2147483683" r:id="rId4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lang="en-US" sz="2800" b="1" i="0" dirty="0" smtClean="0">
          <a:solidFill>
            <a:srgbClr val="000000"/>
          </a:solidFill>
          <a:latin typeface="Calibri" pitchFamily="34" charset="0"/>
          <a:ea typeface="+mj-ea"/>
          <a:cs typeface="Calibri" pitchFamily="34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Tahoma" pitchFamily="34" charset="0"/>
          <a:cs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Tahoma" pitchFamily="34" charset="0"/>
          <a:cs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Tahoma" pitchFamily="34" charset="0"/>
          <a:cs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Tahoma" pitchFamily="34" charset="0"/>
          <a:cs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Tahoma" pitchFamily="34" charset="0"/>
          <a:cs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Tahoma" pitchFamily="34" charset="0"/>
          <a:cs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Tahoma" pitchFamily="34" charset="0"/>
          <a:cs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Tahoma" pitchFamily="34" charset="0"/>
          <a:cs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30541" y="1554480"/>
            <a:ext cx="8682918" cy="4481320"/>
          </a:xfrm>
          <a:prstGeom prst="rect">
            <a:avLst/>
          </a:prstGeom>
          <a:solidFill>
            <a:srgbClr val="0B78B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FFFF"/>
              </a:solidFill>
            </a:endParaRPr>
          </a:p>
        </p:txBody>
      </p:sp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0541" y="228600"/>
            <a:ext cx="1087719" cy="109325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065931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</p:sldLayoutIdLst>
  <p:timing>
    <p:tnLst>
      <p:par>
        <p:cTn id="1" dur="indefinite" restart="never" nodeType="tmRoot"/>
      </p:par>
    </p:tnLst>
  </p:timing>
  <p:txStyles>
    <p:titleStyle>
      <a:lvl1pPr algn="l" defTabSz="457200" rtl="0" eaLnBrk="1" latinLnBrk="0" hangingPunct="1">
        <a:spcBef>
          <a:spcPct val="0"/>
        </a:spcBef>
        <a:buNone/>
        <a:defRPr sz="3200" kern="1200" baseline="0">
          <a:solidFill>
            <a:schemeClr val="bg1"/>
          </a:solidFill>
          <a:latin typeface="MetaSerif-Book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awexler@kff.org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9.xml"/><Relationship Id="rId4" Type="http://schemas.openxmlformats.org/officeDocument/2006/relationships/hyperlink" Target="http://globalhealth.kff.org/" TargetMode="Externa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kff.org/global-health-policy/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Relationship Id="rId4" Type="http://schemas.openxmlformats.org/officeDocument/2006/relationships/chart" Target="../charts/char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chart" Target="../charts/char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/>
              <a:t>HIV/AIDS and Women: An Overview</a:t>
            </a:r>
            <a:endParaRPr lang="en-US" sz="2400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0"/>
          </p:nvPr>
        </p:nvSpPr>
        <p:spPr>
          <a:xfrm>
            <a:off x="444467" y="2946400"/>
            <a:ext cx="8166133" cy="884238"/>
          </a:xfrm>
        </p:spPr>
        <p:txBody>
          <a:bodyPr/>
          <a:lstStyle/>
          <a:p>
            <a:r>
              <a:rPr lang="en-US" sz="2400" dirty="0" smtClean="0"/>
              <a:t>Global HIV/AIDS and Women: Current Challenges and Opportunities Briefing, Rayburn House Office Building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444467" y="4343400"/>
            <a:ext cx="3352800" cy="284362"/>
          </a:xfrm>
        </p:spPr>
        <p:txBody>
          <a:bodyPr/>
          <a:lstStyle/>
          <a:p>
            <a:r>
              <a:rPr lang="en-US" sz="1800" dirty="0" smtClean="0"/>
              <a:t>Jen Kates, PhD</a:t>
            </a:r>
            <a:endParaRPr lang="en-US" sz="1800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en-US" dirty="0" smtClean="0"/>
              <a:t>September 9, 2014</a:t>
            </a:r>
            <a:endParaRPr lang="en-US" dirty="0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sz="1600" dirty="0" smtClean="0"/>
              <a:t>Vice President; Director, Global Health &amp; HIV Policy</a:t>
            </a:r>
          </a:p>
          <a:p>
            <a:r>
              <a:rPr lang="en-US" sz="1600" dirty="0" smtClean="0"/>
              <a:t>Kaiser Family Foundation</a:t>
            </a:r>
          </a:p>
          <a:p>
            <a:r>
              <a:rPr lang="en-US" sz="1600" dirty="0" smtClean="0">
                <a:hlinkClick r:id="rId3"/>
              </a:rPr>
              <a:t>jkates@kff.org</a:t>
            </a:r>
            <a:endParaRPr lang="en-US" sz="1600" dirty="0" smtClean="0"/>
          </a:p>
          <a:p>
            <a:r>
              <a:rPr lang="en-US" sz="1600" dirty="0" smtClean="0">
                <a:hlinkClick r:id="rId4"/>
              </a:rPr>
              <a:t>http://globalhealth.kff.org</a:t>
            </a:r>
            <a:endParaRPr lang="en-US" sz="1600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4644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NOTE: Data are estimates for adults/adolescents </a:t>
            </a:r>
            <a:r>
              <a:rPr lang="en-US" dirty="0" smtClean="0"/>
              <a:t>aged 13 </a:t>
            </a:r>
            <a:r>
              <a:rPr lang="en-US" dirty="0"/>
              <a:t>and older and do not include U.S. dependent areas. </a:t>
            </a:r>
            <a:r>
              <a:rPr lang="en-US" dirty="0" smtClean="0"/>
              <a:t> Estimates shown only for whites, Blacks, and Latinos.</a:t>
            </a:r>
            <a:endParaRPr lang="en-US" dirty="0"/>
          </a:p>
          <a:p>
            <a:r>
              <a:rPr lang="en-US" dirty="0"/>
              <a:t>SOURCE: CDC, HIV Surveillance Supplemental Report, Vol. 17, No. 4; December 2012.</a:t>
            </a: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91440" y="152400"/>
            <a:ext cx="8961120" cy="914400"/>
          </a:xfrm>
        </p:spPr>
        <p:txBody>
          <a:bodyPr/>
          <a:lstStyle/>
          <a:p>
            <a:r>
              <a:rPr lang="en-US" dirty="0"/>
              <a:t>Rates of New </a:t>
            </a:r>
            <a:r>
              <a:rPr lang="en-US" dirty="0" smtClean="0"/>
              <a:t>HIV Infections per 100,000, by </a:t>
            </a:r>
            <a:r>
              <a:rPr lang="en-US" dirty="0"/>
              <a:t>Race/Ethnicity and Sex</a:t>
            </a:r>
            <a:r>
              <a:rPr lang="en-US" dirty="0" smtClean="0"/>
              <a:t>, United States, </a:t>
            </a:r>
            <a:r>
              <a:rPr lang="en-US" dirty="0"/>
              <a:t>2010</a:t>
            </a:r>
          </a:p>
        </p:txBody>
      </p:sp>
      <p:graphicFrame>
        <p:nvGraphicFramePr>
          <p:cNvPr id="9" name="Content Placeholder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55266229"/>
              </p:ext>
            </p:extLst>
          </p:nvPr>
        </p:nvGraphicFramePr>
        <p:xfrm>
          <a:off x="36786" y="914400"/>
          <a:ext cx="8959850" cy="5029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820938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259080" y="2057400"/>
            <a:ext cx="8580120" cy="914400"/>
          </a:xfrm>
        </p:spPr>
        <p:txBody>
          <a:bodyPr/>
          <a:lstStyle/>
          <a:p>
            <a:r>
              <a:rPr lang="en-US" sz="3600" dirty="0" smtClean="0"/>
              <a:t>What Puts Women at Risk for HIV?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2622379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TextBox 32"/>
          <p:cNvSpPr txBox="1"/>
          <p:nvPr/>
        </p:nvSpPr>
        <p:spPr>
          <a:xfrm>
            <a:off x="4806144" y="3153863"/>
            <a:ext cx="8718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chemeClr val="bg1"/>
                </a:solidFill>
              </a:rPr>
              <a:t>Leading role</a:t>
            </a:r>
            <a:endParaRPr lang="en-US" sz="1400" dirty="0">
              <a:solidFill>
                <a:schemeClr val="bg1"/>
              </a:solidFill>
              <a:ea typeface="Tahoma" pitchFamily="34" charset="0"/>
              <a:cs typeface="Tahoma" pitchFamily="34" charset="0"/>
            </a:endParaRPr>
          </a:p>
        </p:txBody>
      </p:sp>
      <p:sp>
        <p:nvSpPr>
          <p:cNvPr id="16" name="Title 15"/>
          <p:cNvSpPr>
            <a:spLocks noGrp="1"/>
          </p:cNvSpPr>
          <p:nvPr>
            <p:ph type="title"/>
          </p:nvPr>
        </p:nvSpPr>
        <p:spPr>
          <a:xfrm>
            <a:off x="76200" y="76200"/>
            <a:ext cx="9144000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2800" dirty="0"/>
              <a:t>Women and HIV: Key Challenges &amp; Vulnerabilities</a:t>
            </a:r>
            <a:endParaRPr lang="en-US" sz="2800" dirty="0">
              <a:ea typeface="Tahoma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560485" y="4719893"/>
            <a:ext cx="13926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chemeClr val="bg1"/>
                </a:solidFill>
              </a:rPr>
              <a:t>Major role, but not leading</a:t>
            </a:r>
            <a:endParaRPr lang="en-US" sz="1400" dirty="0">
              <a:solidFill>
                <a:schemeClr val="bg1"/>
              </a:solidFill>
              <a:ea typeface="Tahoma" pitchFamily="34" charset="0"/>
              <a:cs typeface="Tahoma" pitchFamily="34" charset="0"/>
            </a:endParaRPr>
          </a:p>
        </p:txBody>
      </p:sp>
      <p:sp>
        <p:nvSpPr>
          <p:cNvPr id="11" name="TextBox 1"/>
          <p:cNvSpPr txBox="1"/>
          <p:nvPr/>
        </p:nvSpPr>
        <p:spPr>
          <a:xfrm>
            <a:off x="1207068" y="1850448"/>
            <a:ext cx="915815" cy="459415"/>
          </a:xfrm>
          <a:prstGeom prst="rect">
            <a:avLst/>
          </a:prstGeom>
        </p:spPr>
        <p:txBody>
          <a:bodyPr wrap="non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100%</a:t>
            </a:r>
          </a:p>
        </p:txBody>
      </p:sp>
      <p:sp>
        <p:nvSpPr>
          <p:cNvPr id="12" name="TextBox 1"/>
          <p:cNvSpPr txBox="1"/>
          <p:nvPr/>
        </p:nvSpPr>
        <p:spPr>
          <a:xfrm>
            <a:off x="2369420" y="2548768"/>
            <a:ext cx="915815" cy="459415"/>
          </a:xfrm>
          <a:prstGeom prst="rect">
            <a:avLst/>
          </a:prstGeom>
        </p:spPr>
        <p:txBody>
          <a:bodyPr wrap="non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82%</a:t>
            </a:r>
            <a:endParaRPr lang="en-US" sz="14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76200" y="1066800"/>
            <a:ext cx="8763000" cy="4724400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5425" indent="-225425">
              <a:spcBef>
                <a:spcPts val="0"/>
              </a:spcBef>
            </a:pPr>
            <a:r>
              <a:rPr lang="en-US" sz="2400" b="1" dirty="0">
                <a:solidFill>
                  <a:schemeClr val="accent1"/>
                </a:solidFill>
              </a:rPr>
              <a:t>Lack of awareness of HIV status and/or partner’s HIV status</a:t>
            </a:r>
          </a:p>
          <a:p>
            <a:pPr marL="225425" indent="-225425">
              <a:spcBef>
                <a:spcPts val="0"/>
              </a:spcBef>
            </a:pPr>
            <a:r>
              <a:rPr lang="en-US" sz="2400" b="1" dirty="0">
                <a:solidFill>
                  <a:schemeClr val="accent1"/>
                </a:solidFill>
              </a:rPr>
              <a:t>Biological risk, especially for young women</a:t>
            </a:r>
          </a:p>
          <a:p>
            <a:pPr marL="225425" indent="-225425">
              <a:spcBef>
                <a:spcPts val="0"/>
              </a:spcBef>
            </a:pPr>
            <a:r>
              <a:rPr lang="en-US" sz="2400" b="1" dirty="0">
                <a:solidFill>
                  <a:schemeClr val="accent1"/>
                </a:solidFill>
              </a:rPr>
              <a:t>Barriers in accessing HIV prevention, treatment and care services, as well as other reproductive/sexual health services</a:t>
            </a:r>
          </a:p>
          <a:p>
            <a:pPr marL="225425" indent="-225425">
              <a:spcBef>
                <a:spcPts val="0"/>
              </a:spcBef>
            </a:pPr>
            <a:r>
              <a:rPr lang="en-US" sz="2400" b="1" dirty="0">
                <a:solidFill>
                  <a:schemeClr val="accent1"/>
                </a:solidFill>
              </a:rPr>
              <a:t>Lack of services and resources for adolescent girls</a:t>
            </a:r>
          </a:p>
          <a:p>
            <a:pPr marL="225425" indent="-225425">
              <a:spcBef>
                <a:spcPts val="0"/>
              </a:spcBef>
            </a:pPr>
            <a:r>
              <a:rPr lang="en-US" sz="2400" b="1" dirty="0">
                <a:solidFill>
                  <a:schemeClr val="accent1"/>
                </a:solidFill>
              </a:rPr>
              <a:t>Gender-based violence</a:t>
            </a:r>
          </a:p>
          <a:p>
            <a:pPr marL="225425" indent="-225425">
              <a:spcBef>
                <a:spcPts val="0"/>
              </a:spcBef>
            </a:pPr>
            <a:r>
              <a:rPr lang="en-US" sz="2400" b="1" dirty="0">
                <a:solidFill>
                  <a:schemeClr val="accent1"/>
                </a:solidFill>
              </a:rPr>
              <a:t>Criminalization of sex work</a:t>
            </a:r>
          </a:p>
          <a:p>
            <a:pPr marL="225425" indent="-225425">
              <a:spcBef>
                <a:spcPts val="0"/>
              </a:spcBef>
            </a:pPr>
            <a:r>
              <a:rPr lang="en-US" sz="2400" b="1" dirty="0">
                <a:solidFill>
                  <a:schemeClr val="accent1"/>
                </a:solidFill>
              </a:rPr>
              <a:t>Lack of say in health decisions</a:t>
            </a:r>
          </a:p>
          <a:p>
            <a:pPr marL="225425" indent="-225425">
              <a:spcBef>
                <a:spcPts val="0"/>
              </a:spcBef>
            </a:pPr>
            <a:r>
              <a:rPr lang="en-US" sz="2400" b="1" dirty="0">
                <a:solidFill>
                  <a:schemeClr val="accent1"/>
                </a:solidFill>
              </a:rPr>
              <a:t>Age-disparate relationships (older partners more likely to be HIV positive)</a:t>
            </a:r>
          </a:p>
          <a:p>
            <a:pPr marL="225425" indent="-225425">
              <a:spcBef>
                <a:spcPts val="0"/>
              </a:spcBef>
            </a:pPr>
            <a:r>
              <a:rPr lang="en-US" sz="2400" b="1" dirty="0">
                <a:solidFill>
                  <a:schemeClr val="accent1"/>
                </a:solidFill>
              </a:rPr>
              <a:t>Access to education, employment opportunities, financial resources</a:t>
            </a:r>
          </a:p>
          <a:p>
            <a:pPr marL="225425" indent="-225425">
              <a:spcBef>
                <a:spcPts val="0"/>
              </a:spcBef>
            </a:pPr>
            <a:r>
              <a:rPr lang="en-US" sz="2400" b="1" dirty="0">
                <a:solidFill>
                  <a:schemeClr val="accent1"/>
                </a:solidFill>
              </a:rPr>
              <a:t>Support as caregivers of others with HIV</a:t>
            </a:r>
          </a:p>
        </p:txBody>
      </p:sp>
    </p:spTree>
    <p:extLst>
      <p:ext uri="{BB962C8B-B14F-4D97-AF65-F5344CB8AC3E}">
        <p14:creationId xmlns:p14="http://schemas.microsoft.com/office/powerpoint/2010/main" val="37146474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259080" y="2057400"/>
            <a:ext cx="8580120" cy="914400"/>
          </a:xfrm>
        </p:spPr>
        <p:txBody>
          <a:bodyPr/>
          <a:lstStyle/>
          <a:p>
            <a:r>
              <a:rPr lang="en-US" sz="3600" dirty="0" smtClean="0"/>
              <a:t>Looking Ahead: Opportunities and Optimism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618791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HIV/AIDS and Women: An Overview</a:t>
            </a:r>
            <a:endParaRPr lang="en-US" sz="3800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sz="2600" dirty="0"/>
              <a:t/>
            </a:r>
            <a:br>
              <a:rPr lang="en-US" sz="2600" dirty="0"/>
            </a:br>
            <a:r>
              <a:rPr lang="en-US" sz="2600" dirty="0" smtClean="0"/>
              <a:t>Thank you!</a:t>
            </a:r>
            <a:endParaRPr lang="en-US" sz="2600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sz="1800" dirty="0" smtClean="0"/>
              <a:t>Jen Kates</a:t>
            </a:r>
            <a:endParaRPr lang="en-US" sz="1800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en-US" dirty="0" smtClean="0"/>
              <a:t>September 9, 2014</a:t>
            </a:r>
            <a:endParaRPr lang="en-US" dirty="0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sz="1600" dirty="0" smtClean="0"/>
              <a:t>Kaiser Family Foundation</a:t>
            </a:r>
          </a:p>
          <a:p>
            <a:r>
              <a:rPr lang="en-US" sz="1600" dirty="0" smtClean="0">
                <a:hlinkClick r:id="rId3"/>
              </a:rPr>
              <a:t>http</a:t>
            </a:r>
            <a:r>
              <a:rPr lang="en-US" sz="1600" dirty="0">
                <a:hlinkClick r:id="rId3"/>
              </a:rPr>
              <a:t>://kff.org/global-health-policy/</a:t>
            </a:r>
            <a:endParaRPr lang="en-US" sz="16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3940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259080" y="2057400"/>
            <a:ext cx="8580120" cy="914400"/>
          </a:xfrm>
        </p:spPr>
        <p:txBody>
          <a:bodyPr/>
          <a:lstStyle/>
          <a:p>
            <a:r>
              <a:rPr lang="en-US" sz="3600" dirty="0" smtClean="0"/>
              <a:t>Global HIV/AIDS Epidemic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877774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har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8247082"/>
              </p:ext>
            </p:extLst>
          </p:nvPr>
        </p:nvGraphicFramePr>
        <p:xfrm>
          <a:off x="4572000" y="1143000"/>
          <a:ext cx="4479925" cy="5029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>
          <a:noFill/>
        </p:spPr>
        <p:txBody>
          <a:bodyPr/>
          <a:lstStyle/>
          <a:p>
            <a:r>
              <a:rPr lang="en-US" dirty="0"/>
              <a:t>*Of </a:t>
            </a:r>
            <a:r>
              <a:rPr lang="en-US" dirty="0" smtClean="0"/>
              <a:t>people living with HIV.</a:t>
            </a:r>
            <a:endParaRPr lang="en-US" dirty="0"/>
          </a:p>
          <a:p>
            <a:r>
              <a:rPr lang="en-US" dirty="0" smtClean="0"/>
              <a:t>SOURCES:  </a:t>
            </a:r>
            <a:r>
              <a:rPr lang="en-US" dirty="0"/>
              <a:t>UNAIDS, </a:t>
            </a:r>
            <a:r>
              <a:rPr lang="en-US" dirty="0" smtClean="0"/>
              <a:t>Gap Report; 2014.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Snapshot of the Global Epidemic</a:t>
            </a:r>
          </a:p>
        </p:txBody>
      </p:sp>
      <p:graphicFrame>
        <p:nvGraphicFramePr>
          <p:cNvPr id="8" name="Chart Placeholder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11951660"/>
              </p:ext>
            </p:extLst>
          </p:nvPr>
        </p:nvGraphicFramePr>
        <p:xfrm>
          <a:off x="152400" y="1143000"/>
          <a:ext cx="4313237" cy="5029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1249732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TextBox 32"/>
          <p:cNvSpPr txBox="1"/>
          <p:nvPr/>
        </p:nvSpPr>
        <p:spPr>
          <a:xfrm>
            <a:off x="4806144" y="3153863"/>
            <a:ext cx="8718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chemeClr val="bg1"/>
                </a:solidFill>
              </a:rPr>
              <a:t>Leading role</a:t>
            </a:r>
            <a:endParaRPr lang="en-US" sz="1400" dirty="0">
              <a:solidFill>
                <a:schemeClr val="bg1"/>
              </a:solidFill>
              <a:ea typeface="Tahoma" pitchFamily="34" charset="0"/>
              <a:cs typeface="Tahoma" pitchFamily="34" charset="0"/>
            </a:endParaRPr>
          </a:p>
        </p:txBody>
      </p:sp>
      <p:sp>
        <p:nvSpPr>
          <p:cNvPr id="16" name="Title 15"/>
          <p:cNvSpPr>
            <a:spLocks noGrp="1"/>
          </p:cNvSpPr>
          <p:nvPr>
            <p:ph type="title"/>
          </p:nvPr>
        </p:nvSpPr>
        <p:spPr>
          <a:xfrm>
            <a:off x="76200" y="76200"/>
            <a:ext cx="9144000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2800" dirty="0" smtClean="0">
                <a:ea typeface="Tahoma" pitchFamily="34" charset="0"/>
              </a:rPr>
              <a:t>Global Impact of HIV on Women</a:t>
            </a:r>
            <a:endParaRPr lang="en-US" sz="2800" dirty="0">
              <a:ea typeface="Tahoma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560485" y="4719893"/>
            <a:ext cx="13926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chemeClr val="bg1"/>
                </a:solidFill>
              </a:rPr>
              <a:t>Major role, but not leading</a:t>
            </a:r>
            <a:endParaRPr lang="en-US" sz="1400" dirty="0">
              <a:solidFill>
                <a:schemeClr val="bg1"/>
              </a:solidFill>
              <a:ea typeface="Tahoma" pitchFamily="34" charset="0"/>
              <a:cs typeface="Tahoma" pitchFamily="34" charset="0"/>
            </a:endParaRPr>
          </a:p>
        </p:txBody>
      </p:sp>
      <p:sp>
        <p:nvSpPr>
          <p:cNvPr id="11" name="TextBox 1"/>
          <p:cNvSpPr txBox="1"/>
          <p:nvPr/>
        </p:nvSpPr>
        <p:spPr>
          <a:xfrm>
            <a:off x="1207068" y="1850448"/>
            <a:ext cx="915815" cy="459415"/>
          </a:xfrm>
          <a:prstGeom prst="rect">
            <a:avLst/>
          </a:prstGeom>
        </p:spPr>
        <p:txBody>
          <a:bodyPr wrap="non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100%</a:t>
            </a:r>
          </a:p>
        </p:txBody>
      </p:sp>
      <p:sp>
        <p:nvSpPr>
          <p:cNvPr id="12" name="TextBox 1"/>
          <p:cNvSpPr txBox="1"/>
          <p:nvPr/>
        </p:nvSpPr>
        <p:spPr>
          <a:xfrm>
            <a:off x="2369420" y="2548768"/>
            <a:ext cx="915815" cy="459415"/>
          </a:xfrm>
          <a:prstGeom prst="rect">
            <a:avLst/>
          </a:prstGeom>
        </p:spPr>
        <p:txBody>
          <a:bodyPr wrap="non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82%</a:t>
            </a:r>
            <a:endParaRPr lang="en-US" sz="14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76200" y="1143000"/>
            <a:ext cx="8763000" cy="4724400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5425" indent="-225425">
              <a:spcBef>
                <a:spcPts val="0"/>
              </a:spcBef>
              <a:spcAft>
                <a:spcPts val="600"/>
              </a:spcAft>
            </a:pPr>
            <a:r>
              <a:rPr lang="en-US" sz="2400" b="1" dirty="0" smtClean="0">
                <a:solidFill>
                  <a:schemeClr val="accent1"/>
                </a:solidFill>
              </a:rPr>
              <a:t>Half of all </a:t>
            </a:r>
            <a:r>
              <a:rPr lang="en-US" sz="2400" b="1" dirty="0" smtClean="0">
                <a:solidFill>
                  <a:schemeClr val="accent1"/>
                </a:solidFill>
              </a:rPr>
              <a:t>people (ages 15+) </a:t>
            </a:r>
            <a:r>
              <a:rPr lang="en-US" sz="2400" b="1" dirty="0" smtClean="0">
                <a:solidFill>
                  <a:schemeClr val="accent1"/>
                </a:solidFill>
              </a:rPr>
              <a:t>living with HIV are women (more than 16 million); 80% of them live in sub-Saharan Africa</a:t>
            </a:r>
          </a:p>
          <a:p>
            <a:pPr marL="225425" indent="-225425">
              <a:spcBef>
                <a:spcPts val="0"/>
              </a:spcBef>
              <a:spcAft>
                <a:spcPts val="600"/>
              </a:spcAft>
            </a:pPr>
            <a:r>
              <a:rPr lang="en-US" sz="2400" b="1" dirty="0" smtClean="0">
                <a:solidFill>
                  <a:schemeClr val="accent1"/>
                </a:solidFill>
              </a:rPr>
              <a:t>Every day, more than </a:t>
            </a:r>
            <a:r>
              <a:rPr lang="en-US" sz="2400" b="1" dirty="0" smtClean="0">
                <a:solidFill>
                  <a:schemeClr val="accent1"/>
                </a:solidFill>
              </a:rPr>
              <a:t>2,400 </a:t>
            </a:r>
            <a:r>
              <a:rPr lang="en-US" sz="2400" b="1" dirty="0" smtClean="0">
                <a:solidFill>
                  <a:schemeClr val="accent1"/>
                </a:solidFill>
              </a:rPr>
              <a:t>women are newly infected with HIV </a:t>
            </a:r>
          </a:p>
          <a:p>
            <a:pPr marL="225425" indent="-225425">
              <a:spcBef>
                <a:spcPts val="0"/>
              </a:spcBef>
              <a:spcAft>
                <a:spcPts val="600"/>
              </a:spcAft>
            </a:pPr>
            <a:r>
              <a:rPr lang="en-US" sz="2400" b="1" dirty="0" smtClean="0">
                <a:solidFill>
                  <a:schemeClr val="accent1"/>
                </a:solidFill>
              </a:rPr>
              <a:t>Young women in sub-Saharan Africa are twice as likely as young men to be living with HIV and account </a:t>
            </a:r>
            <a:r>
              <a:rPr lang="en-US" sz="2400" b="1" dirty="0">
                <a:solidFill>
                  <a:schemeClr val="accent1"/>
                </a:solidFill>
              </a:rPr>
              <a:t>for </a:t>
            </a:r>
            <a:r>
              <a:rPr lang="en-US" sz="2400" b="1" dirty="0" smtClean="0">
                <a:solidFill>
                  <a:schemeClr val="accent1"/>
                </a:solidFill>
              </a:rPr>
              <a:t>1 </a:t>
            </a:r>
            <a:r>
              <a:rPr lang="en-US" sz="2400" b="1" dirty="0">
                <a:solidFill>
                  <a:schemeClr val="accent1"/>
                </a:solidFill>
              </a:rPr>
              <a:t>in </a:t>
            </a:r>
            <a:r>
              <a:rPr lang="en-US" sz="2400" b="1" dirty="0" smtClean="0">
                <a:solidFill>
                  <a:schemeClr val="accent1"/>
                </a:solidFill>
              </a:rPr>
              <a:t>4 </a:t>
            </a:r>
            <a:r>
              <a:rPr lang="en-US" sz="2400" b="1" dirty="0">
                <a:solidFill>
                  <a:schemeClr val="accent1"/>
                </a:solidFill>
              </a:rPr>
              <a:t>new HIV infections in </a:t>
            </a:r>
            <a:r>
              <a:rPr lang="en-US" sz="2400" b="1" dirty="0" smtClean="0">
                <a:solidFill>
                  <a:schemeClr val="accent1"/>
                </a:solidFill>
              </a:rPr>
              <a:t>the region</a:t>
            </a:r>
          </a:p>
          <a:p>
            <a:pPr marL="225425" indent="-225425">
              <a:spcBef>
                <a:spcPts val="0"/>
              </a:spcBef>
              <a:spcAft>
                <a:spcPts val="600"/>
              </a:spcAft>
            </a:pPr>
            <a:r>
              <a:rPr lang="en-US" sz="2400" b="1" dirty="0" smtClean="0">
                <a:solidFill>
                  <a:schemeClr val="accent1"/>
                </a:solidFill>
              </a:rPr>
              <a:t>57</a:t>
            </a:r>
            <a:r>
              <a:rPr lang="en-US" sz="2400" b="1" dirty="0">
                <a:solidFill>
                  <a:schemeClr val="accent1"/>
                </a:solidFill>
              </a:rPr>
              <a:t>% of women </a:t>
            </a:r>
            <a:r>
              <a:rPr lang="en-US" sz="2400" b="1" dirty="0" smtClean="0">
                <a:solidFill>
                  <a:schemeClr val="accent1"/>
                </a:solidFill>
              </a:rPr>
              <a:t>in sub-Saharan Africa are </a:t>
            </a:r>
            <a:r>
              <a:rPr lang="en-US" sz="2400" b="1" dirty="0">
                <a:solidFill>
                  <a:schemeClr val="accent1"/>
                </a:solidFill>
              </a:rPr>
              <a:t>not </a:t>
            </a:r>
            <a:r>
              <a:rPr lang="en-US" sz="2400" b="1" dirty="0" smtClean="0">
                <a:solidFill>
                  <a:schemeClr val="accent1"/>
                </a:solidFill>
              </a:rPr>
              <a:t>yet on </a:t>
            </a:r>
            <a:r>
              <a:rPr lang="en-US" sz="2400" b="1" dirty="0" smtClean="0">
                <a:solidFill>
                  <a:schemeClr val="accent1"/>
                </a:solidFill>
              </a:rPr>
              <a:t>ART</a:t>
            </a:r>
          </a:p>
          <a:p>
            <a:pPr marL="225425" indent="-225425">
              <a:spcBef>
                <a:spcPts val="0"/>
              </a:spcBef>
              <a:spcAft>
                <a:spcPts val="600"/>
              </a:spcAft>
            </a:pPr>
            <a:r>
              <a:rPr lang="en-US" sz="2400" b="1" dirty="0">
                <a:solidFill>
                  <a:schemeClr val="accent1"/>
                </a:solidFill>
              </a:rPr>
              <a:t>Most women are infected through heterosexual transmission</a:t>
            </a:r>
          </a:p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endParaRPr lang="en-US" sz="24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41528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32364000"/>
              </p:ext>
            </p:extLst>
          </p:nvPr>
        </p:nvGraphicFramePr>
        <p:xfrm>
          <a:off x="92075" y="1295399"/>
          <a:ext cx="8959850" cy="48307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NOTE: Among adults, </a:t>
            </a:r>
            <a:r>
              <a:rPr lang="en-US" dirty="0" smtClean="0"/>
              <a:t>ages 15 </a:t>
            </a:r>
            <a:r>
              <a:rPr lang="en-US" dirty="0"/>
              <a:t>and older. </a:t>
            </a:r>
          </a:p>
          <a:p>
            <a:r>
              <a:rPr lang="en-US" dirty="0"/>
              <a:t>SOURCE: Kaiser Family Foundation, based on UNAIDS, </a:t>
            </a:r>
            <a:r>
              <a:rPr lang="en-US" dirty="0" smtClean="0"/>
              <a:t>Gap Report; 2014.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91440" y="91440"/>
            <a:ext cx="7757160" cy="914400"/>
          </a:xfrm>
        </p:spPr>
        <p:txBody>
          <a:bodyPr/>
          <a:lstStyle/>
          <a:p>
            <a:r>
              <a:rPr lang="en-US" dirty="0"/>
              <a:t>Women as Share of People Living with HIV </a:t>
            </a:r>
            <a:r>
              <a:rPr lang="en-US" dirty="0" smtClean="0"/>
              <a:t>Globally and by </a:t>
            </a:r>
            <a:r>
              <a:rPr lang="en-US" dirty="0"/>
              <a:t>Region, </a:t>
            </a:r>
            <a:r>
              <a:rPr lang="en-US" dirty="0" smtClean="0"/>
              <a:t>2013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4771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259080" y="2057400"/>
            <a:ext cx="8580120" cy="914400"/>
          </a:xfrm>
        </p:spPr>
        <p:txBody>
          <a:bodyPr/>
          <a:lstStyle/>
          <a:p>
            <a:r>
              <a:rPr lang="en-US" sz="3600" dirty="0" smtClean="0"/>
              <a:t>Domestic HIV/AIDS Epidemic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4230964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har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47201883"/>
              </p:ext>
            </p:extLst>
          </p:nvPr>
        </p:nvGraphicFramePr>
        <p:xfrm>
          <a:off x="4572000" y="1143000"/>
          <a:ext cx="4479925" cy="5029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*Of those who are aware of their infection.</a:t>
            </a:r>
          </a:p>
          <a:p>
            <a:r>
              <a:rPr lang="en-US" dirty="0" smtClean="0"/>
              <a:t>NOTE: </a:t>
            </a:r>
            <a:r>
              <a:rPr lang="en-US" dirty="0"/>
              <a:t>Data are </a:t>
            </a:r>
            <a:r>
              <a:rPr lang="en-US" dirty="0" smtClean="0"/>
              <a:t>estimates. </a:t>
            </a:r>
            <a:endParaRPr lang="en-US" dirty="0"/>
          </a:p>
          <a:p>
            <a:r>
              <a:rPr lang="en-US" dirty="0"/>
              <a:t>SOURCES</a:t>
            </a:r>
            <a:r>
              <a:rPr lang="en-US" dirty="0" smtClean="0"/>
              <a:t>: </a:t>
            </a:r>
            <a:r>
              <a:rPr lang="en-US" dirty="0"/>
              <a:t>CDC, HIV Surveillance Supplemental </a:t>
            </a:r>
            <a:r>
              <a:rPr lang="en-US" dirty="0" smtClean="0"/>
              <a:t>Report; </a:t>
            </a:r>
            <a:r>
              <a:rPr lang="en-US" dirty="0"/>
              <a:t>Vol. </a:t>
            </a:r>
            <a:r>
              <a:rPr lang="en-US" dirty="0" smtClean="0"/>
              <a:t>18, </a:t>
            </a:r>
            <a:r>
              <a:rPr lang="en-US" dirty="0"/>
              <a:t>No. </a:t>
            </a:r>
            <a:r>
              <a:rPr lang="en-US" dirty="0" smtClean="0"/>
              <a:t>5; October 2013. </a:t>
            </a:r>
            <a:r>
              <a:rPr lang="en-US" dirty="0"/>
              <a:t>CDC, HIV Surveillance Supplemental Report; Vol. </a:t>
            </a:r>
            <a:r>
              <a:rPr lang="en-US" dirty="0" smtClean="0"/>
              <a:t>17, </a:t>
            </a:r>
            <a:r>
              <a:rPr lang="en-US" dirty="0"/>
              <a:t>No. 4; December </a:t>
            </a:r>
            <a:r>
              <a:rPr lang="en-US" dirty="0" smtClean="0"/>
              <a:t>2012. CDC, HIV Surveillance Report, Vol. 23; February </a:t>
            </a:r>
            <a:r>
              <a:rPr lang="en-US" dirty="0" smtClean="0"/>
              <a:t>2013; </a:t>
            </a:r>
            <a:r>
              <a:rPr lang="en-US" dirty="0" smtClean="0"/>
              <a:t>CDC, Fact Sheet – HIV in the United States: The Stages of Care; July 2012.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Snapshot of the U.S. HIV/AIDS Epidemic</a:t>
            </a:r>
            <a:endParaRPr lang="en-US" dirty="0"/>
          </a:p>
        </p:txBody>
      </p:sp>
      <p:graphicFrame>
        <p:nvGraphicFramePr>
          <p:cNvPr id="8" name="Chart Placeholder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78343692"/>
              </p:ext>
            </p:extLst>
          </p:nvPr>
        </p:nvGraphicFramePr>
        <p:xfrm>
          <a:off x="152400" y="1143000"/>
          <a:ext cx="4313237" cy="5029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3139486" y="1295400"/>
            <a:ext cx="350698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latin typeface="Calibri" pitchFamily="34" charset="0"/>
                <a:cs typeface="Meta Offc Pro"/>
              </a:rPr>
              <a:t>U.S. Accounts for 4% of </a:t>
            </a:r>
          </a:p>
          <a:p>
            <a:pPr algn="ctr"/>
            <a:r>
              <a:rPr lang="en-US" b="1" dirty="0" smtClean="0">
                <a:latin typeface="Calibri" pitchFamily="34" charset="0"/>
                <a:cs typeface="Meta Offc Pro"/>
              </a:rPr>
              <a:t>All People Living with HIV, Globally</a:t>
            </a:r>
          </a:p>
        </p:txBody>
      </p:sp>
    </p:spTree>
    <p:extLst>
      <p:ext uri="{BB962C8B-B14F-4D97-AF65-F5344CB8AC3E}">
        <p14:creationId xmlns:p14="http://schemas.microsoft.com/office/powerpoint/2010/main" val="605677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TextBox 32"/>
          <p:cNvSpPr txBox="1"/>
          <p:nvPr/>
        </p:nvSpPr>
        <p:spPr>
          <a:xfrm>
            <a:off x="4806144" y="3153863"/>
            <a:ext cx="8718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chemeClr val="bg1"/>
                </a:solidFill>
              </a:rPr>
              <a:t>Leading role</a:t>
            </a:r>
            <a:endParaRPr lang="en-US" sz="1400" dirty="0">
              <a:solidFill>
                <a:schemeClr val="bg1"/>
              </a:solidFill>
              <a:ea typeface="Tahoma" pitchFamily="34" charset="0"/>
              <a:cs typeface="Tahoma" pitchFamily="34" charset="0"/>
            </a:endParaRPr>
          </a:p>
        </p:txBody>
      </p:sp>
      <p:sp>
        <p:nvSpPr>
          <p:cNvPr id="16" name="Title 15"/>
          <p:cNvSpPr>
            <a:spLocks noGrp="1"/>
          </p:cNvSpPr>
          <p:nvPr>
            <p:ph type="title"/>
          </p:nvPr>
        </p:nvSpPr>
        <p:spPr>
          <a:xfrm>
            <a:off x="76200" y="76200"/>
            <a:ext cx="9144000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2800" dirty="0" smtClean="0">
                <a:ea typeface="Tahoma" pitchFamily="34" charset="0"/>
              </a:rPr>
              <a:t>Impact of HIV on Women in the U.S.</a:t>
            </a:r>
            <a:endParaRPr lang="en-US" sz="2800" dirty="0">
              <a:ea typeface="Tahoma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560485" y="4719893"/>
            <a:ext cx="13926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chemeClr val="bg1"/>
                </a:solidFill>
              </a:rPr>
              <a:t>Major role, but not leading</a:t>
            </a:r>
            <a:endParaRPr lang="en-US" sz="1400" dirty="0">
              <a:solidFill>
                <a:schemeClr val="bg1"/>
              </a:solidFill>
              <a:ea typeface="Tahoma" pitchFamily="34" charset="0"/>
              <a:cs typeface="Tahoma" pitchFamily="34" charset="0"/>
            </a:endParaRPr>
          </a:p>
        </p:txBody>
      </p:sp>
      <p:sp>
        <p:nvSpPr>
          <p:cNvPr id="11" name="TextBox 1"/>
          <p:cNvSpPr txBox="1"/>
          <p:nvPr/>
        </p:nvSpPr>
        <p:spPr>
          <a:xfrm>
            <a:off x="1207068" y="1850448"/>
            <a:ext cx="915815" cy="459415"/>
          </a:xfrm>
          <a:prstGeom prst="rect">
            <a:avLst/>
          </a:prstGeom>
        </p:spPr>
        <p:txBody>
          <a:bodyPr wrap="non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100%</a:t>
            </a:r>
          </a:p>
        </p:txBody>
      </p:sp>
      <p:sp>
        <p:nvSpPr>
          <p:cNvPr id="12" name="TextBox 1"/>
          <p:cNvSpPr txBox="1"/>
          <p:nvPr/>
        </p:nvSpPr>
        <p:spPr>
          <a:xfrm>
            <a:off x="2369420" y="2548768"/>
            <a:ext cx="915815" cy="459415"/>
          </a:xfrm>
          <a:prstGeom prst="rect">
            <a:avLst/>
          </a:prstGeom>
        </p:spPr>
        <p:txBody>
          <a:bodyPr wrap="non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82%</a:t>
            </a:r>
            <a:endParaRPr lang="en-US" sz="14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76200" y="1143000"/>
            <a:ext cx="8763000" cy="4724400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5425" indent="-225425">
              <a:spcBef>
                <a:spcPts val="0"/>
              </a:spcBef>
              <a:spcAft>
                <a:spcPts val="600"/>
              </a:spcAft>
            </a:pPr>
            <a:r>
              <a:rPr lang="en-US" sz="2400" b="1" dirty="0" smtClean="0">
                <a:solidFill>
                  <a:schemeClr val="accent1"/>
                </a:solidFill>
              </a:rPr>
              <a:t>Women represent 1 in 4 people living with HIV in the U.S. </a:t>
            </a:r>
          </a:p>
          <a:p>
            <a:pPr marL="225425" indent="-225425">
              <a:spcBef>
                <a:spcPts val="0"/>
              </a:spcBef>
              <a:spcAft>
                <a:spcPts val="600"/>
              </a:spcAft>
            </a:pPr>
            <a:r>
              <a:rPr lang="en-US" sz="2400" b="1" dirty="0" smtClean="0">
                <a:solidFill>
                  <a:schemeClr val="accent1"/>
                </a:solidFill>
              </a:rPr>
              <a:t>One in five new HIV infections in the U.S. is among women; 22% of these are young women, ages </a:t>
            </a:r>
            <a:r>
              <a:rPr lang="en-US" sz="2400" b="1" dirty="0" smtClean="0">
                <a:solidFill>
                  <a:schemeClr val="accent1"/>
                </a:solidFill>
              </a:rPr>
              <a:t>13-24</a:t>
            </a:r>
            <a:endParaRPr lang="en-US" sz="2400" b="1" dirty="0" smtClean="0">
              <a:solidFill>
                <a:schemeClr val="accent1"/>
              </a:solidFill>
            </a:endParaRPr>
          </a:p>
          <a:p>
            <a:pPr marL="225425" indent="-225425">
              <a:spcBef>
                <a:spcPts val="0"/>
              </a:spcBef>
              <a:spcAft>
                <a:spcPts val="600"/>
              </a:spcAft>
            </a:pPr>
            <a:r>
              <a:rPr lang="en-US" sz="2400" b="1" dirty="0" smtClean="0">
                <a:solidFill>
                  <a:schemeClr val="accent1"/>
                </a:solidFill>
              </a:rPr>
              <a:t>Black women account for almost two-thirds of new HIV infections among women </a:t>
            </a:r>
          </a:p>
          <a:p>
            <a:pPr marL="225425" indent="-225425">
              <a:spcBef>
                <a:spcPts val="0"/>
              </a:spcBef>
              <a:spcAft>
                <a:spcPts val="600"/>
              </a:spcAft>
            </a:pPr>
            <a:r>
              <a:rPr lang="en-US" sz="2400" b="1" dirty="0" smtClean="0">
                <a:solidFill>
                  <a:schemeClr val="accent1"/>
                </a:solidFill>
              </a:rPr>
              <a:t>64</a:t>
            </a:r>
            <a:r>
              <a:rPr lang="en-US" sz="2400" b="1" dirty="0" smtClean="0">
                <a:solidFill>
                  <a:schemeClr val="accent1"/>
                </a:solidFill>
              </a:rPr>
              <a:t>% </a:t>
            </a:r>
            <a:r>
              <a:rPr lang="en-US" sz="2400" b="1" dirty="0">
                <a:solidFill>
                  <a:schemeClr val="accent1"/>
                </a:solidFill>
              </a:rPr>
              <a:t>of women </a:t>
            </a:r>
            <a:r>
              <a:rPr lang="en-US" sz="2400" b="1" dirty="0" smtClean="0">
                <a:solidFill>
                  <a:schemeClr val="accent1"/>
                </a:solidFill>
              </a:rPr>
              <a:t>with HIV in the U.S. are not yet on </a:t>
            </a:r>
            <a:r>
              <a:rPr lang="en-US" sz="2400" b="1" dirty="0" smtClean="0">
                <a:solidFill>
                  <a:schemeClr val="accent1"/>
                </a:solidFill>
              </a:rPr>
              <a:t>ART</a:t>
            </a:r>
          </a:p>
          <a:p>
            <a:pPr marL="225425" indent="-225425">
              <a:spcBef>
                <a:spcPts val="0"/>
              </a:spcBef>
              <a:spcAft>
                <a:spcPts val="600"/>
              </a:spcAft>
            </a:pPr>
            <a:r>
              <a:rPr lang="en-US" sz="2400" b="1" dirty="0">
                <a:solidFill>
                  <a:schemeClr val="accent1"/>
                </a:solidFill>
              </a:rPr>
              <a:t>Most women are infected through heterosexual transmission</a:t>
            </a:r>
          </a:p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endParaRPr lang="en-US" sz="24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50448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12818915"/>
              </p:ext>
            </p:extLst>
          </p:nvPr>
        </p:nvGraphicFramePr>
        <p:xfrm>
          <a:off x="92075" y="1295399"/>
          <a:ext cx="8959850" cy="48307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 smtClean="0"/>
              <a:t>SOURCE</a:t>
            </a:r>
            <a:r>
              <a:rPr lang="en-US" dirty="0"/>
              <a:t>: Kaiser Family </a:t>
            </a:r>
            <a:r>
              <a:rPr lang="en-US" dirty="0" smtClean="0"/>
              <a:t>Foundation</a:t>
            </a:r>
            <a:r>
              <a:rPr lang="en-US" dirty="0"/>
              <a:t> </a:t>
            </a:r>
            <a:r>
              <a:rPr lang="en-US" dirty="0" smtClean="0"/>
              <a:t>analysis of data from CDC.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91440" y="91440"/>
            <a:ext cx="7757160" cy="914400"/>
          </a:xfrm>
        </p:spPr>
        <p:txBody>
          <a:bodyPr/>
          <a:lstStyle/>
          <a:p>
            <a:r>
              <a:rPr lang="en-US" dirty="0"/>
              <a:t>Women as Share of People Living with HIV </a:t>
            </a:r>
            <a:r>
              <a:rPr lang="en-US" dirty="0" smtClean="0"/>
              <a:t>in the U.S. Overall &amp; by State, 2010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8798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ank">
  <a:themeElements>
    <a:clrScheme name="Custom 1">
      <a:dk1>
        <a:srgbClr val="000000"/>
      </a:dk1>
      <a:lt1>
        <a:srgbClr val="FFFFFF"/>
      </a:lt1>
      <a:dk2>
        <a:srgbClr val="FF8811"/>
      </a:dk2>
      <a:lt2>
        <a:srgbClr val="FFD204"/>
      </a:lt2>
      <a:accent1>
        <a:srgbClr val="133559"/>
      </a:accent1>
      <a:accent2>
        <a:srgbClr val="025189"/>
      </a:accent2>
      <a:accent3>
        <a:srgbClr val="0072C0"/>
      </a:accent3>
      <a:accent4>
        <a:srgbClr val="31A3E3"/>
      </a:accent4>
      <a:accent5>
        <a:srgbClr val="7BC7ED"/>
      </a:accent5>
      <a:accent6>
        <a:srgbClr val="B0DDF4"/>
      </a:accent6>
      <a:hlink>
        <a:srgbClr val="0072C0"/>
      </a:hlink>
      <a:folHlink>
        <a:srgbClr val="0072C0"/>
      </a:folHlink>
    </a:clrScheme>
    <a:fontScheme name="Calibri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bg1"/>
        </a:solidFill>
        <a:ln>
          <a:solidFill>
            <a:schemeClr val="tx1"/>
          </a:solidFill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 cmpd="sng"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dirty="0" err="1" smtClean="0">
            <a:latin typeface="Calibri" pitchFamily="34" charset="0"/>
            <a:cs typeface="Meta Offc Pro"/>
          </a:defRPr>
        </a:defPPr>
      </a:lstStyle>
    </a:tx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6244D"/>
        </a:accent1>
        <a:accent2>
          <a:srgbClr val="F7871B"/>
        </a:accent2>
        <a:accent3>
          <a:srgbClr val="FFFFFF"/>
        </a:accent3>
        <a:accent4>
          <a:srgbClr val="000000"/>
        </a:accent4>
        <a:accent5>
          <a:srgbClr val="AAACB2"/>
        </a:accent5>
        <a:accent6>
          <a:srgbClr val="E07A17"/>
        </a:accent6>
        <a:hlink>
          <a:srgbClr val="747894"/>
        </a:hlink>
        <a:folHlink>
          <a:srgbClr val="FCB46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14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6244D"/>
        </a:accent1>
        <a:accent2>
          <a:srgbClr val="465274"/>
        </a:accent2>
        <a:accent3>
          <a:srgbClr val="FFFFFF"/>
        </a:accent3>
        <a:accent4>
          <a:srgbClr val="000000"/>
        </a:accent4>
        <a:accent5>
          <a:srgbClr val="AAACB2"/>
        </a:accent5>
        <a:accent6>
          <a:srgbClr val="3F4968"/>
        </a:accent6>
        <a:hlink>
          <a:srgbClr val="F7871B"/>
        </a:hlink>
        <a:folHlink>
          <a:srgbClr val="FCB46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15">
        <a:dk1>
          <a:srgbClr val="000000"/>
        </a:dk1>
        <a:lt1>
          <a:srgbClr val="FFFFFF"/>
        </a:lt1>
        <a:dk2>
          <a:srgbClr val="000000"/>
        </a:dk2>
        <a:lt2>
          <a:srgbClr val="B5B8C9"/>
        </a:lt2>
        <a:accent1>
          <a:srgbClr val="465274"/>
        </a:accent1>
        <a:accent2>
          <a:srgbClr val="06244D"/>
        </a:accent2>
        <a:accent3>
          <a:srgbClr val="FFFFFF"/>
        </a:accent3>
        <a:accent4>
          <a:srgbClr val="000000"/>
        </a:accent4>
        <a:accent5>
          <a:srgbClr val="B0B3BC"/>
        </a:accent5>
        <a:accent6>
          <a:srgbClr val="052045"/>
        </a:accent6>
        <a:hlink>
          <a:srgbClr val="FCB460"/>
        </a:hlink>
        <a:folHlink>
          <a:srgbClr val="F7871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16">
        <a:dk1>
          <a:srgbClr val="06244D"/>
        </a:dk1>
        <a:lt1>
          <a:srgbClr val="FFFFFF"/>
        </a:lt1>
        <a:dk2>
          <a:srgbClr val="06244D"/>
        </a:dk2>
        <a:lt2>
          <a:srgbClr val="B5B8C9"/>
        </a:lt2>
        <a:accent1>
          <a:srgbClr val="465274"/>
        </a:accent1>
        <a:accent2>
          <a:srgbClr val="06244D"/>
        </a:accent2>
        <a:accent3>
          <a:srgbClr val="FFFFFF"/>
        </a:accent3>
        <a:accent4>
          <a:srgbClr val="041D40"/>
        </a:accent4>
        <a:accent5>
          <a:srgbClr val="B0B3BC"/>
        </a:accent5>
        <a:accent6>
          <a:srgbClr val="052045"/>
        </a:accent6>
        <a:hlink>
          <a:srgbClr val="FCB460"/>
        </a:hlink>
        <a:folHlink>
          <a:srgbClr val="F7871B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Default with exhibit #">
  <a:themeElements>
    <a:clrScheme name="Custom 1">
      <a:dk1>
        <a:srgbClr val="000000"/>
      </a:dk1>
      <a:lt1>
        <a:srgbClr val="FFFFFF"/>
      </a:lt1>
      <a:dk2>
        <a:srgbClr val="FF8811"/>
      </a:dk2>
      <a:lt2>
        <a:srgbClr val="FFD204"/>
      </a:lt2>
      <a:accent1>
        <a:srgbClr val="133559"/>
      </a:accent1>
      <a:accent2>
        <a:srgbClr val="025189"/>
      </a:accent2>
      <a:accent3>
        <a:srgbClr val="0072C0"/>
      </a:accent3>
      <a:accent4>
        <a:srgbClr val="31A3E3"/>
      </a:accent4>
      <a:accent5>
        <a:srgbClr val="7BC7ED"/>
      </a:accent5>
      <a:accent6>
        <a:srgbClr val="B0DDF4"/>
      </a:accent6>
      <a:hlink>
        <a:srgbClr val="0072C0"/>
      </a:hlink>
      <a:folHlink>
        <a:srgbClr val="0072C0"/>
      </a:folHlink>
    </a:clrScheme>
    <a:fontScheme name="Calibri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bg1"/>
        </a:solidFill>
        <a:ln>
          <a:solidFill>
            <a:schemeClr val="tx1"/>
          </a:solidFill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 cmpd="sng"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dirty="0" err="1" smtClean="0">
            <a:latin typeface="Calibri" pitchFamily="34" charset="0"/>
            <a:cs typeface="Meta Offc Pro"/>
          </a:defRPr>
        </a:defPPr>
      </a:lstStyle>
    </a:tx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6244D"/>
        </a:accent1>
        <a:accent2>
          <a:srgbClr val="F7871B"/>
        </a:accent2>
        <a:accent3>
          <a:srgbClr val="FFFFFF"/>
        </a:accent3>
        <a:accent4>
          <a:srgbClr val="000000"/>
        </a:accent4>
        <a:accent5>
          <a:srgbClr val="AAACB2"/>
        </a:accent5>
        <a:accent6>
          <a:srgbClr val="E07A17"/>
        </a:accent6>
        <a:hlink>
          <a:srgbClr val="747894"/>
        </a:hlink>
        <a:folHlink>
          <a:srgbClr val="FCB46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14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6244D"/>
        </a:accent1>
        <a:accent2>
          <a:srgbClr val="465274"/>
        </a:accent2>
        <a:accent3>
          <a:srgbClr val="FFFFFF"/>
        </a:accent3>
        <a:accent4>
          <a:srgbClr val="000000"/>
        </a:accent4>
        <a:accent5>
          <a:srgbClr val="AAACB2"/>
        </a:accent5>
        <a:accent6>
          <a:srgbClr val="3F4968"/>
        </a:accent6>
        <a:hlink>
          <a:srgbClr val="F7871B"/>
        </a:hlink>
        <a:folHlink>
          <a:srgbClr val="FCB46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15">
        <a:dk1>
          <a:srgbClr val="000000"/>
        </a:dk1>
        <a:lt1>
          <a:srgbClr val="FFFFFF"/>
        </a:lt1>
        <a:dk2>
          <a:srgbClr val="000000"/>
        </a:dk2>
        <a:lt2>
          <a:srgbClr val="B5B8C9"/>
        </a:lt2>
        <a:accent1>
          <a:srgbClr val="465274"/>
        </a:accent1>
        <a:accent2>
          <a:srgbClr val="06244D"/>
        </a:accent2>
        <a:accent3>
          <a:srgbClr val="FFFFFF"/>
        </a:accent3>
        <a:accent4>
          <a:srgbClr val="000000"/>
        </a:accent4>
        <a:accent5>
          <a:srgbClr val="B0B3BC"/>
        </a:accent5>
        <a:accent6>
          <a:srgbClr val="052045"/>
        </a:accent6>
        <a:hlink>
          <a:srgbClr val="FCB460"/>
        </a:hlink>
        <a:folHlink>
          <a:srgbClr val="F7871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16">
        <a:dk1>
          <a:srgbClr val="06244D"/>
        </a:dk1>
        <a:lt1>
          <a:srgbClr val="FFFFFF"/>
        </a:lt1>
        <a:dk2>
          <a:srgbClr val="06244D"/>
        </a:dk2>
        <a:lt2>
          <a:srgbClr val="B5B8C9"/>
        </a:lt2>
        <a:accent1>
          <a:srgbClr val="465274"/>
        </a:accent1>
        <a:accent2>
          <a:srgbClr val="06244D"/>
        </a:accent2>
        <a:accent3>
          <a:srgbClr val="FFFFFF"/>
        </a:accent3>
        <a:accent4>
          <a:srgbClr val="041D40"/>
        </a:accent4>
        <a:accent5>
          <a:srgbClr val="B0B3BC"/>
        </a:accent5>
        <a:accent6>
          <a:srgbClr val="052045"/>
        </a:accent6>
        <a:hlink>
          <a:srgbClr val="FCB460"/>
        </a:hlink>
        <a:folHlink>
          <a:srgbClr val="F7871B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Default with figure #">
  <a:themeElements>
    <a:clrScheme name="Custom 1">
      <a:dk1>
        <a:srgbClr val="000000"/>
      </a:dk1>
      <a:lt1>
        <a:srgbClr val="FFFFFF"/>
      </a:lt1>
      <a:dk2>
        <a:srgbClr val="FF8811"/>
      </a:dk2>
      <a:lt2>
        <a:srgbClr val="FFD204"/>
      </a:lt2>
      <a:accent1>
        <a:srgbClr val="133559"/>
      </a:accent1>
      <a:accent2>
        <a:srgbClr val="025189"/>
      </a:accent2>
      <a:accent3>
        <a:srgbClr val="0072C0"/>
      </a:accent3>
      <a:accent4>
        <a:srgbClr val="31A3E3"/>
      </a:accent4>
      <a:accent5>
        <a:srgbClr val="7BC7ED"/>
      </a:accent5>
      <a:accent6>
        <a:srgbClr val="B0DDF4"/>
      </a:accent6>
      <a:hlink>
        <a:srgbClr val="0072C0"/>
      </a:hlink>
      <a:folHlink>
        <a:srgbClr val="0072C0"/>
      </a:folHlink>
    </a:clrScheme>
    <a:fontScheme name="Calibri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bg1"/>
        </a:solidFill>
        <a:ln>
          <a:solidFill>
            <a:schemeClr val="tx1"/>
          </a:solidFill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 cmpd="sng"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dirty="0" err="1" smtClean="0">
            <a:latin typeface="Calibri" pitchFamily="34" charset="0"/>
            <a:cs typeface="Meta Offc Pro"/>
          </a:defRPr>
        </a:defPPr>
      </a:lstStyle>
    </a:tx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6244D"/>
        </a:accent1>
        <a:accent2>
          <a:srgbClr val="F7871B"/>
        </a:accent2>
        <a:accent3>
          <a:srgbClr val="FFFFFF"/>
        </a:accent3>
        <a:accent4>
          <a:srgbClr val="000000"/>
        </a:accent4>
        <a:accent5>
          <a:srgbClr val="AAACB2"/>
        </a:accent5>
        <a:accent6>
          <a:srgbClr val="E07A17"/>
        </a:accent6>
        <a:hlink>
          <a:srgbClr val="747894"/>
        </a:hlink>
        <a:folHlink>
          <a:srgbClr val="FCB46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14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6244D"/>
        </a:accent1>
        <a:accent2>
          <a:srgbClr val="465274"/>
        </a:accent2>
        <a:accent3>
          <a:srgbClr val="FFFFFF"/>
        </a:accent3>
        <a:accent4>
          <a:srgbClr val="000000"/>
        </a:accent4>
        <a:accent5>
          <a:srgbClr val="AAACB2"/>
        </a:accent5>
        <a:accent6>
          <a:srgbClr val="3F4968"/>
        </a:accent6>
        <a:hlink>
          <a:srgbClr val="F7871B"/>
        </a:hlink>
        <a:folHlink>
          <a:srgbClr val="FCB46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15">
        <a:dk1>
          <a:srgbClr val="000000"/>
        </a:dk1>
        <a:lt1>
          <a:srgbClr val="FFFFFF"/>
        </a:lt1>
        <a:dk2>
          <a:srgbClr val="000000"/>
        </a:dk2>
        <a:lt2>
          <a:srgbClr val="B5B8C9"/>
        </a:lt2>
        <a:accent1>
          <a:srgbClr val="465274"/>
        </a:accent1>
        <a:accent2>
          <a:srgbClr val="06244D"/>
        </a:accent2>
        <a:accent3>
          <a:srgbClr val="FFFFFF"/>
        </a:accent3>
        <a:accent4>
          <a:srgbClr val="000000"/>
        </a:accent4>
        <a:accent5>
          <a:srgbClr val="B0B3BC"/>
        </a:accent5>
        <a:accent6>
          <a:srgbClr val="052045"/>
        </a:accent6>
        <a:hlink>
          <a:srgbClr val="FCB460"/>
        </a:hlink>
        <a:folHlink>
          <a:srgbClr val="F7871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16">
        <a:dk1>
          <a:srgbClr val="06244D"/>
        </a:dk1>
        <a:lt1>
          <a:srgbClr val="FFFFFF"/>
        </a:lt1>
        <a:dk2>
          <a:srgbClr val="06244D"/>
        </a:dk2>
        <a:lt2>
          <a:srgbClr val="B5B8C9"/>
        </a:lt2>
        <a:accent1>
          <a:srgbClr val="465274"/>
        </a:accent1>
        <a:accent2>
          <a:srgbClr val="06244D"/>
        </a:accent2>
        <a:accent3>
          <a:srgbClr val="FFFFFF"/>
        </a:accent3>
        <a:accent4>
          <a:srgbClr val="041D40"/>
        </a:accent4>
        <a:accent5>
          <a:srgbClr val="B0B3BC"/>
        </a:accent5>
        <a:accent6>
          <a:srgbClr val="052045"/>
        </a:accent6>
        <a:hlink>
          <a:srgbClr val="FCB460"/>
        </a:hlink>
        <a:folHlink>
          <a:srgbClr val="F7871B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1_Default with figure #">
  <a:themeElements>
    <a:clrScheme name="Custom 1">
      <a:dk1>
        <a:srgbClr val="000000"/>
      </a:dk1>
      <a:lt1>
        <a:srgbClr val="FFFFFF"/>
      </a:lt1>
      <a:dk2>
        <a:srgbClr val="FF8811"/>
      </a:dk2>
      <a:lt2>
        <a:srgbClr val="FFD204"/>
      </a:lt2>
      <a:accent1>
        <a:srgbClr val="133559"/>
      </a:accent1>
      <a:accent2>
        <a:srgbClr val="025189"/>
      </a:accent2>
      <a:accent3>
        <a:srgbClr val="0072C0"/>
      </a:accent3>
      <a:accent4>
        <a:srgbClr val="31A3E3"/>
      </a:accent4>
      <a:accent5>
        <a:srgbClr val="7BC7ED"/>
      </a:accent5>
      <a:accent6>
        <a:srgbClr val="B0DDF4"/>
      </a:accent6>
      <a:hlink>
        <a:srgbClr val="0072C0"/>
      </a:hlink>
      <a:folHlink>
        <a:srgbClr val="0072C0"/>
      </a:folHlink>
    </a:clrScheme>
    <a:fontScheme name="Calibri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bg1"/>
        </a:solidFill>
        <a:ln>
          <a:solidFill>
            <a:schemeClr val="tx1"/>
          </a:solidFill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 cmpd="sng"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dirty="0" err="1" smtClean="0">
            <a:latin typeface="Calibri" pitchFamily="34" charset="0"/>
            <a:cs typeface="Meta Offc Pro"/>
          </a:defRPr>
        </a:defPPr>
      </a:lstStyle>
    </a:tx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6244D"/>
        </a:accent1>
        <a:accent2>
          <a:srgbClr val="F7871B"/>
        </a:accent2>
        <a:accent3>
          <a:srgbClr val="FFFFFF"/>
        </a:accent3>
        <a:accent4>
          <a:srgbClr val="000000"/>
        </a:accent4>
        <a:accent5>
          <a:srgbClr val="AAACB2"/>
        </a:accent5>
        <a:accent6>
          <a:srgbClr val="E07A17"/>
        </a:accent6>
        <a:hlink>
          <a:srgbClr val="747894"/>
        </a:hlink>
        <a:folHlink>
          <a:srgbClr val="FCB46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14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6244D"/>
        </a:accent1>
        <a:accent2>
          <a:srgbClr val="465274"/>
        </a:accent2>
        <a:accent3>
          <a:srgbClr val="FFFFFF"/>
        </a:accent3>
        <a:accent4>
          <a:srgbClr val="000000"/>
        </a:accent4>
        <a:accent5>
          <a:srgbClr val="AAACB2"/>
        </a:accent5>
        <a:accent6>
          <a:srgbClr val="3F4968"/>
        </a:accent6>
        <a:hlink>
          <a:srgbClr val="F7871B"/>
        </a:hlink>
        <a:folHlink>
          <a:srgbClr val="FCB46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15">
        <a:dk1>
          <a:srgbClr val="000000"/>
        </a:dk1>
        <a:lt1>
          <a:srgbClr val="FFFFFF"/>
        </a:lt1>
        <a:dk2>
          <a:srgbClr val="000000"/>
        </a:dk2>
        <a:lt2>
          <a:srgbClr val="B5B8C9"/>
        </a:lt2>
        <a:accent1>
          <a:srgbClr val="465274"/>
        </a:accent1>
        <a:accent2>
          <a:srgbClr val="06244D"/>
        </a:accent2>
        <a:accent3>
          <a:srgbClr val="FFFFFF"/>
        </a:accent3>
        <a:accent4>
          <a:srgbClr val="000000"/>
        </a:accent4>
        <a:accent5>
          <a:srgbClr val="B0B3BC"/>
        </a:accent5>
        <a:accent6>
          <a:srgbClr val="052045"/>
        </a:accent6>
        <a:hlink>
          <a:srgbClr val="FCB460"/>
        </a:hlink>
        <a:folHlink>
          <a:srgbClr val="F7871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16">
        <a:dk1>
          <a:srgbClr val="06244D"/>
        </a:dk1>
        <a:lt1>
          <a:srgbClr val="FFFFFF"/>
        </a:lt1>
        <a:dk2>
          <a:srgbClr val="06244D"/>
        </a:dk2>
        <a:lt2>
          <a:srgbClr val="B5B8C9"/>
        </a:lt2>
        <a:accent1>
          <a:srgbClr val="465274"/>
        </a:accent1>
        <a:accent2>
          <a:srgbClr val="06244D"/>
        </a:accent2>
        <a:accent3>
          <a:srgbClr val="FFFFFF"/>
        </a:accent3>
        <a:accent4>
          <a:srgbClr val="041D40"/>
        </a:accent4>
        <a:accent5>
          <a:srgbClr val="B0B3BC"/>
        </a:accent5>
        <a:accent6>
          <a:srgbClr val="052045"/>
        </a:accent6>
        <a:hlink>
          <a:srgbClr val="FCB460"/>
        </a:hlink>
        <a:folHlink>
          <a:srgbClr val="F7871B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Title page">
  <a:themeElements>
    <a:clrScheme name="Default KFF theme colors">
      <a:dk1>
        <a:srgbClr val="000000"/>
      </a:dk1>
      <a:lt1>
        <a:srgbClr val="FFFFFF"/>
      </a:lt1>
      <a:dk2>
        <a:srgbClr val="FF8811"/>
      </a:dk2>
      <a:lt2>
        <a:srgbClr val="FFD204"/>
      </a:lt2>
      <a:accent1>
        <a:srgbClr val="133559"/>
      </a:accent1>
      <a:accent2>
        <a:srgbClr val="025189"/>
      </a:accent2>
      <a:accent3>
        <a:srgbClr val="0072C0"/>
      </a:accent3>
      <a:accent4>
        <a:srgbClr val="31A3E3"/>
      </a:accent4>
      <a:accent5>
        <a:srgbClr val="7BC7ED"/>
      </a:accent5>
      <a:accent6>
        <a:srgbClr val="B0DDF4"/>
      </a:accent6>
      <a:hlink>
        <a:srgbClr val="ADA07A"/>
      </a:hlink>
      <a:folHlink>
        <a:srgbClr val="CDC6AF"/>
      </a:folHlink>
    </a:clrScheme>
    <a:fontScheme name="Calibri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bg1"/>
        </a:solidFill>
        <a:ln>
          <a:solidFill>
            <a:schemeClr val="tx1"/>
          </a:solidFill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dirty="0" err="1" smtClean="0">
            <a:latin typeface="Calibri" pitchFamily="34" charset="0"/>
            <a:cs typeface="Meta Offc Pro"/>
          </a:defRPr>
        </a:defPPr>
      </a:lstStyle>
    </a:txDef>
  </a:objectDefaults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3717</TotalTime>
  <Words>676</Words>
  <Application>Microsoft Office PowerPoint</Application>
  <PresentationFormat>On-screen Show (4:3)</PresentationFormat>
  <Paragraphs>89</Paragraphs>
  <Slides>14</Slides>
  <Notes>9</Notes>
  <HiddenSlides>0</HiddenSlides>
  <MMClips>0</MMClips>
  <ScaleCrop>false</ScaleCrop>
  <HeadingPairs>
    <vt:vector size="4" baseType="variant">
      <vt:variant>
        <vt:lpstr>Theme</vt:lpstr>
      </vt:variant>
      <vt:variant>
        <vt:i4>5</vt:i4>
      </vt:variant>
      <vt:variant>
        <vt:lpstr>Slide Titles</vt:lpstr>
      </vt:variant>
      <vt:variant>
        <vt:i4>14</vt:i4>
      </vt:variant>
    </vt:vector>
  </HeadingPairs>
  <TitlesOfParts>
    <vt:vector size="19" baseType="lpstr">
      <vt:lpstr>Blank</vt:lpstr>
      <vt:lpstr>Default with exhibit #</vt:lpstr>
      <vt:lpstr>Default with figure #</vt:lpstr>
      <vt:lpstr>1_Default with figure #</vt:lpstr>
      <vt:lpstr>Title page</vt:lpstr>
      <vt:lpstr>HIV/AIDS and Women: An Overview</vt:lpstr>
      <vt:lpstr>Global HIV/AIDS Epidemic</vt:lpstr>
      <vt:lpstr>Snapshot of the Global Epidemic</vt:lpstr>
      <vt:lpstr>Global Impact of HIV on Women</vt:lpstr>
      <vt:lpstr>Women as Share of People Living with HIV Globally and by Region, 2013 </vt:lpstr>
      <vt:lpstr>Domestic HIV/AIDS Epidemic</vt:lpstr>
      <vt:lpstr>Snapshot of the U.S. HIV/AIDS Epidemic</vt:lpstr>
      <vt:lpstr>Impact of HIV on Women in the U.S.</vt:lpstr>
      <vt:lpstr>Women as Share of People Living with HIV in the U.S. Overall &amp; by State, 2010</vt:lpstr>
      <vt:lpstr>Rates of New HIV Infections per 100,000, by Race/Ethnicity and Sex, United States, 2010</vt:lpstr>
      <vt:lpstr>What Puts Women at Risk for HIV?</vt:lpstr>
      <vt:lpstr>Women and HIV: Key Challenges &amp; Vulnerabilities</vt:lpstr>
      <vt:lpstr>Looking Ahead: Opportunities and Optimism</vt:lpstr>
      <vt:lpstr>HIV/AIDS and Women: An Overview</vt:lpstr>
    </vt:vector>
  </TitlesOfParts>
  <Company>Kaiser Family Foundation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Countries with 20 or more Donors</dc:title>
  <dc:creator>AllisonV</dc:creator>
  <cp:lastModifiedBy>Alicia Carbaugh</cp:lastModifiedBy>
  <cp:revision>159</cp:revision>
  <cp:lastPrinted>2014-09-03T14:48:52Z</cp:lastPrinted>
  <dcterms:created xsi:type="dcterms:W3CDTF">2013-06-06T14:18:49Z</dcterms:created>
  <dcterms:modified xsi:type="dcterms:W3CDTF">2014-09-08T19:43:51Z</dcterms:modified>
</cp:coreProperties>
</file>